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96" r:id="rId5"/>
    <p:sldId id="286" r:id="rId6"/>
    <p:sldId id="287" r:id="rId7"/>
    <p:sldId id="288" r:id="rId8"/>
    <p:sldId id="291" r:id="rId9"/>
    <p:sldId id="293" r:id="rId10"/>
    <p:sldId id="290" r:id="rId11"/>
    <p:sldId id="294" r:id="rId12"/>
    <p:sldId id="266" r:id="rId13"/>
    <p:sldId id="265" r:id="rId14"/>
    <p:sldId id="270" r:id="rId15"/>
    <p:sldId id="268" r:id="rId16"/>
    <p:sldId id="315" r:id="rId17"/>
    <p:sldId id="280" r:id="rId18"/>
    <p:sldId id="263" r:id="rId19"/>
    <p:sldId id="313" r:id="rId20"/>
    <p:sldId id="260" r:id="rId21"/>
    <p:sldId id="320" r:id="rId22"/>
    <p:sldId id="272" r:id="rId23"/>
    <p:sldId id="267" r:id="rId24"/>
    <p:sldId id="283" r:id="rId25"/>
    <p:sldId id="273" r:id="rId26"/>
    <p:sldId id="274" r:id="rId27"/>
    <p:sldId id="279" r:id="rId28"/>
    <p:sldId id="277" r:id="rId29"/>
    <p:sldId id="278" r:id="rId30"/>
    <p:sldId id="304" r:id="rId31"/>
    <p:sldId id="303" r:id="rId32"/>
    <p:sldId id="281" r:id="rId33"/>
    <p:sldId id="282" r:id="rId34"/>
    <p:sldId id="275" r:id="rId35"/>
    <p:sldId id="322" r:id="rId36"/>
    <p:sldId id="312" r:id="rId37"/>
    <p:sldId id="262" r:id="rId38"/>
    <p:sldId id="327" r:id="rId39"/>
    <p:sldId id="310" r:id="rId40"/>
    <p:sldId id="324" r:id="rId41"/>
    <p:sldId id="302" r:id="rId42"/>
    <p:sldId id="311" r:id="rId43"/>
    <p:sldId id="301" r:id="rId44"/>
    <p:sldId id="297" r:id="rId45"/>
    <p:sldId id="300" r:id="rId46"/>
    <p:sldId id="319" r:id="rId47"/>
    <p:sldId id="308" r:id="rId48"/>
    <p:sldId id="295" r:id="rId49"/>
    <p:sldId id="326" r:id="rId50"/>
    <p:sldId id="298" r:id="rId51"/>
    <p:sldId id="318" r:id="rId52"/>
    <p:sldId id="316" r:id="rId53"/>
    <p:sldId id="328" r:id="rId54"/>
    <p:sldId id="321" r:id="rId55"/>
    <p:sldId id="32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ckson Neoh Tze How" initials="DNTH" lastIdx="1" clrIdx="0">
    <p:extLst>
      <p:ext uri="{19B8F6BF-5375-455C-9EA6-DF929625EA0E}">
        <p15:presenceInfo xmlns:p15="http://schemas.microsoft.com/office/powerpoint/2012/main" userId="S::Dickson@uniten.edu.my::7eb35f13-d0a2-4b2e-8166-430b15f7e5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4FBB88-B3CE-4927-962D-D23ECFED6123}" v="234" dt="2020-08-24T13:05:55.679"/>
    <p1510:client id="{D0604803-FD68-4652-8E97-E9C60E1A13E3}" v="16" dt="2020-08-24T13:12:45.634"/>
    <p1510:client id="{D9796DF6-0285-4F09-926C-D7C3560BE2E8}" v="1699" dt="2020-08-24T12:39:27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C65CDF-86C0-45C4-A4C0-99BED8338137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289EA6DA-8DEF-419E-B2DD-3C3DAA38EBDF}">
      <dgm:prSet phldrT="[Text]"/>
      <dgm:spPr/>
      <dgm:t>
        <a:bodyPr/>
        <a:lstStyle/>
        <a:p>
          <a:r>
            <a:rPr lang="en-MY"/>
            <a:t>Architectures</a:t>
          </a:r>
        </a:p>
      </dgm:t>
    </dgm:pt>
    <dgm:pt modelId="{5C7DE181-9157-4DED-AF41-CA188103407E}" type="parTrans" cxnId="{7A099D2F-4725-4796-A1B1-B0D37860D864}">
      <dgm:prSet/>
      <dgm:spPr/>
      <dgm:t>
        <a:bodyPr/>
        <a:lstStyle/>
        <a:p>
          <a:endParaRPr lang="en-MY"/>
        </a:p>
      </dgm:t>
    </dgm:pt>
    <dgm:pt modelId="{55ED1D02-BC8F-471F-8FD0-9C51C3B8B872}" type="sibTrans" cxnId="{7A099D2F-4725-4796-A1B1-B0D37860D864}">
      <dgm:prSet/>
      <dgm:spPr/>
      <dgm:t>
        <a:bodyPr/>
        <a:lstStyle/>
        <a:p>
          <a:endParaRPr lang="en-MY"/>
        </a:p>
      </dgm:t>
    </dgm:pt>
    <dgm:pt modelId="{B659F916-5DA2-4326-82A2-16FDF9096A05}">
      <dgm:prSet phldrT="[Text]"/>
      <dgm:spPr/>
      <dgm:t>
        <a:bodyPr/>
        <a:lstStyle/>
        <a:p>
          <a:r>
            <a:rPr lang="en-MY"/>
            <a:t>Feed forward</a:t>
          </a:r>
        </a:p>
      </dgm:t>
    </dgm:pt>
    <dgm:pt modelId="{7B6902E5-EE16-47F0-AA56-01D3CEF20AD8}" type="parTrans" cxnId="{B949865B-69D0-46FD-BE51-4D775A3FBF3D}">
      <dgm:prSet/>
      <dgm:spPr/>
      <dgm:t>
        <a:bodyPr/>
        <a:lstStyle/>
        <a:p>
          <a:endParaRPr lang="en-MY"/>
        </a:p>
      </dgm:t>
    </dgm:pt>
    <dgm:pt modelId="{274B94D2-C9D2-4F8F-A922-7D1F96E6B3CF}" type="sibTrans" cxnId="{B949865B-69D0-46FD-BE51-4D775A3FBF3D}">
      <dgm:prSet/>
      <dgm:spPr/>
      <dgm:t>
        <a:bodyPr/>
        <a:lstStyle/>
        <a:p>
          <a:endParaRPr lang="en-MY"/>
        </a:p>
      </dgm:t>
    </dgm:pt>
    <dgm:pt modelId="{3EA81965-E4F2-4137-8636-3802BD426876}">
      <dgm:prSet phldrT="[Text]"/>
      <dgm:spPr/>
      <dgm:t>
        <a:bodyPr/>
        <a:lstStyle/>
        <a:p>
          <a:r>
            <a:rPr lang="en-MY"/>
            <a:t>Recurrent</a:t>
          </a:r>
        </a:p>
      </dgm:t>
    </dgm:pt>
    <dgm:pt modelId="{0F14ABCD-C6AD-4C37-B803-BFF7E8A9639F}" type="parTrans" cxnId="{E182D8FC-E482-4D50-A206-D0A2C8B8F819}">
      <dgm:prSet/>
      <dgm:spPr/>
      <dgm:t>
        <a:bodyPr/>
        <a:lstStyle/>
        <a:p>
          <a:endParaRPr lang="en-MY"/>
        </a:p>
      </dgm:t>
    </dgm:pt>
    <dgm:pt modelId="{C7214AD6-F095-4F40-A7CF-69323D2E1A3F}" type="sibTrans" cxnId="{E182D8FC-E482-4D50-A206-D0A2C8B8F819}">
      <dgm:prSet/>
      <dgm:spPr/>
      <dgm:t>
        <a:bodyPr/>
        <a:lstStyle/>
        <a:p>
          <a:endParaRPr lang="en-MY"/>
        </a:p>
      </dgm:t>
    </dgm:pt>
    <dgm:pt modelId="{FCC748F8-4223-4B4C-92E9-F9434AB70F74}">
      <dgm:prSet/>
      <dgm:spPr/>
      <dgm:t>
        <a:bodyPr/>
        <a:lstStyle/>
        <a:p>
          <a:r>
            <a:rPr lang="en-MY"/>
            <a:t>Multilayer Perceptron</a:t>
          </a:r>
        </a:p>
      </dgm:t>
    </dgm:pt>
    <dgm:pt modelId="{E406C803-EF39-4E66-8CDF-A935BB98F458}" type="parTrans" cxnId="{AC55054A-0781-4858-B15C-B8CE7F32C6F3}">
      <dgm:prSet/>
      <dgm:spPr/>
      <dgm:t>
        <a:bodyPr/>
        <a:lstStyle/>
        <a:p>
          <a:endParaRPr lang="en-MY"/>
        </a:p>
      </dgm:t>
    </dgm:pt>
    <dgm:pt modelId="{9556DA03-1B8C-434B-A57E-23E4399F4A5F}" type="sibTrans" cxnId="{AC55054A-0781-4858-B15C-B8CE7F32C6F3}">
      <dgm:prSet/>
      <dgm:spPr/>
      <dgm:t>
        <a:bodyPr/>
        <a:lstStyle/>
        <a:p>
          <a:endParaRPr lang="en-MY"/>
        </a:p>
      </dgm:t>
    </dgm:pt>
    <dgm:pt modelId="{9D48E593-8BDA-40D0-BA7C-6F7A0EC383CA}">
      <dgm:prSet/>
      <dgm:spPr/>
      <dgm:t>
        <a:bodyPr/>
        <a:lstStyle/>
        <a:p>
          <a:r>
            <a:rPr lang="en-MY"/>
            <a:t>Convolutional Neural Network</a:t>
          </a:r>
        </a:p>
      </dgm:t>
    </dgm:pt>
    <dgm:pt modelId="{3DA562D7-BE35-461C-8DDB-72951C209ED8}" type="parTrans" cxnId="{55D8DEF2-D3DE-4B8A-8AA5-4CBD67659C43}">
      <dgm:prSet/>
      <dgm:spPr/>
      <dgm:t>
        <a:bodyPr/>
        <a:lstStyle/>
        <a:p>
          <a:endParaRPr lang="en-MY"/>
        </a:p>
      </dgm:t>
    </dgm:pt>
    <dgm:pt modelId="{48DBA49C-E765-428A-8367-7C40405ADCF7}" type="sibTrans" cxnId="{55D8DEF2-D3DE-4B8A-8AA5-4CBD67659C43}">
      <dgm:prSet/>
      <dgm:spPr/>
      <dgm:t>
        <a:bodyPr/>
        <a:lstStyle/>
        <a:p>
          <a:endParaRPr lang="en-MY"/>
        </a:p>
      </dgm:t>
    </dgm:pt>
    <dgm:pt modelId="{54843B59-6BB9-44AE-9A84-2AB0E58F90CC}">
      <dgm:prSet/>
      <dgm:spPr/>
      <dgm:t>
        <a:bodyPr/>
        <a:lstStyle/>
        <a:p>
          <a:r>
            <a:rPr lang="en-MY"/>
            <a:t>Simple Recurrent Network</a:t>
          </a:r>
        </a:p>
      </dgm:t>
    </dgm:pt>
    <dgm:pt modelId="{A95F0DB9-00A9-472D-B133-8B09A65BD117}" type="parTrans" cxnId="{E8A282CE-7984-422E-8791-20490FE9CE14}">
      <dgm:prSet/>
      <dgm:spPr/>
      <dgm:t>
        <a:bodyPr/>
        <a:lstStyle/>
        <a:p>
          <a:endParaRPr lang="en-MY"/>
        </a:p>
      </dgm:t>
    </dgm:pt>
    <dgm:pt modelId="{3DE1D5F5-0943-4793-94CE-3A6C966EC60A}" type="sibTrans" cxnId="{E8A282CE-7984-422E-8791-20490FE9CE14}">
      <dgm:prSet/>
      <dgm:spPr/>
      <dgm:t>
        <a:bodyPr/>
        <a:lstStyle/>
        <a:p>
          <a:endParaRPr lang="en-MY"/>
        </a:p>
      </dgm:t>
    </dgm:pt>
    <dgm:pt modelId="{94FC8392-A8F9-449A-A723-EF3D3166D238}">
      <dgm:prSet/>
      <dgm:spPr/>
      <dgm:t>
        <a:bodyPr/>
        <a:lstStyle/>
        <a:p>
          <a:r>
            <a:rPr lang="en-MY"/>
            <a:t>Long Short Term Memory</a:t>
          </a:r>
        </a:p>
      </dgm:t>
    </dgm:pt>
    <dgm:pt modelId="{F5873AFC-FDE0-4B89-A075-75C64719544C}" type="parTrans" cxnId="{0DF9E4B9-68C9-4E33-8888-42D6E3DF348D}">
      <dgm:prSet/>
      <dgm:spPr/>
      <dgm:t>
        <a:bodyPr/>
        <a:lstStyle/>
        <a:p>
          <a:endParaRPr lang="en-MY"/>
        </a:p>
      </dgm:t>
    </dgm:pt>
    <dgm:pt modelId="{068EB213-89A7-44E4-AA93-919AA947AFDF}" type="sibTrans" cxnId="{0DF9E4B9-68C9-4E33-8888-42D6E3DF348D}">
      <dgm:prSet/>
      <dgm:spPr/>
      <dgm:t>
        <a:bodyPr/>
        <a:lstStyle/>
        <a:p>
          <a:endParaRPr lang="en-MY"/>
        </a:p>
      </dgm:t>
    </dgm:pt>
    <dgm:pt modelId="{1784B0CC-6BA2-4839-8E7B-18CEE3BFE39C}">
      <dgm:prSet/>
      <dgm:spPr/>
      <dgm:t>
        <a:bodyPr/>
        <a:lstStyle/>
        <a:p>
          <a:r>
            <a:rPr lang="en-MY"/>
            <a:t>Etc.</a:t>
          </a:r>
        </a:p>
      </dgm:t>
    </dgm:pt>
    <dgm:pt modelId="{946B2FC8-549A-4D97-B9F6-EDF48D3E871B}" type="parTrans" cxnId="{3ABD9A0D-8598-43C0-B2C6-055F1B636B9A}">
      <dgm:prSet/>
      <dgm:spPr/>
      <dgm:t>
        <a:bodyPr/>
        <a:lstStyle/>
        <a:p>
          <a:endParaRPr lang="en-MY"/>
        </a:p>
      </dgm:t>
    </dgm:pt>
    <dgm:pt modelId="{E12B7E38-A393-4A23-81A2-4575DFC6886E}" type="sibTrans" cxnId="{3ABD9A0D-8598-43C0-B2C6-055F1B636B9A}">
      <dgm:prSet/>
      <dgm:spPr/>
      <dgm:t>
        <a:bodyPr/>
        <a:lstStyle/>
        <a:p>
          <a:endParaRPr lang="en-MY"/>
        </a:p>
      </dgm:t>
    </dgm:pt>
    <dgm:pt modelId="{A915A7CD-6BBA-443B-8E65-EC46ED36BA27}">
      <dgm:prSet/>
      <dgm:spPr/>
      <dgm:t>
        <a:bodyPr/>
        <a:lstStyle/>
        <a:p>
          <a:r>
            <a:rPr lang="en-MY"/>
            <a:t>Etc.</a:t>
          </a:r>
        </a:p>
      </dgm:t>
    </dgm:pt>
    <dgm:pt modelId="{D213A57C-DEA7-4EE8-8AFD-708BC69F544B}" type="parTrans" cxnId="{CF11596B-4C89-4FE3-982C-29CD7DE153A1}">
      <dgm:prSet/>
      <dgm:spPr/>
      <dgm:t>
        <a:bodyPr/>
        <a:lstStyle/>
        <a:p>
          <a:endParaRPr lang="en-MY"/>
        </a:p>
      </dgm:t>
    </dgm:pt>
    <dgm:pt modelId="{F7CBB76B-B561-416E-8E59-0AFF5F2524B0}" type="sibTrans" cxnId="{CF11596B-4C89-4FE3-982C-29CD7DE153A1}">
      <dgm:prSet/>
      <dgm:spPr/>
      <dgm:t>
        <a:bodyPr/>
        <a:lstStyle/>
        <a:p>
          <a:endParaRPr lang="en-MY"/>
        </a:p>
      </dgm:t>
    </dgm:pt>
    <dgm:pt modelId="{1A9D23E2-D472-46EC-B798-B23A75B14254}" type="pres">
      <dgm:prSet presAssocID="{01C65CDF-86C0-45C4-A4C0-99BED833813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E4A4444-1468-4DB6-AAFE-B22B26F7B76A}" type="pres">
      <dgm:prSet presAssocID="{289EA6DA-8DEF-419E-B2DD-3C3DAA38EBDF}" presName="hierRoot1" presStyleCnt="0">
        <dgm:presLayoutVars>
          <dgm:hierBranch val="init"/>
        </dgm:presLayoutVars>
      </dgm:prSet>
      <dgm:spPr/>
    </dgm:pt>
    <dgm:pt modelId="{2AFDD380-7B53-4B2C-BCDC-97821484435E}" type="pres">
      <dgm:prSet presAssocID="{289EA6DA-8DEF-419E-B2DD-3C3DAA38EBDF}" presName="rootComposite1" presStyleCnt="0"/>
      <dgm:spPr/>
    </dgm:pt>
    <dgm:pt modelId="{F5D865B8-0A83-430A-B264-7057A0CB9BBB}" type="pres">
      <dgm:prSet presAssocID="{289EA6DA-8DEF-419E-B2DD-3C3DAA38EBDF}" presName="rootText1" presStyleLbl="node0" presStyleIdx="0" presStyleCnt="1">
        <dgm:presLayoutVars>
          <dgm:chPref val="3"/>
        </dgm:presLayoutVars>
      </dgm:prSet>
      <dgm:spPr/>
    </dgm:pt>
    <dgm:pt modelId="{7D7AD05E-0743-47CD-90FB-E9ACC0698B2F}" type="pres">
      <dgm:prSet presAssocID="{289EA6DA-8DEF-419E-B2DD-3C3DAA38EBDF}" presName="rootConnector1" presStyleLbl="node1" presStyleIdx="0" presStyleCnt="0"/>
      <dgm:spPr/>
    </dgm:pt>
    <dgm:pt modelId="{3F6FF91F-059F-4E36-8312-099F78282108}" type="pres">
      <dgm:prSet presAssocID="{289EA6DA-8DEF-419E-B2DD-3C3DAA38EBDF}" presName="hierChild2" presStyleCnt="0"/>
      <dgm:spPr/>
    </dgm:pt>
    <dgm:pt modelId="{2194A1C9-021E-4FA9-8238-10CA98256350}" type="pres">
      <dgm:prSet presAssocID="{7B6902E5-EE16-47F0-AA56-01D3CEF20AD8}" presName="Name64" presStyleLbl="parChTrans1D2" presStyleIdx="0" presStyleCnt="2"/>
      <dgm:spPr/>
    </dgm:pt>
    <dgm:pt modelId="{0DF49BEC-02F7-4957-B6BF-B92ECFF7E40D}" type="pres">
      <dgm:prSet presAssocID="{B659F916-5DA2-4326-82A2-16FDF9096A05}" presName="hierRoot2" presStyleCnt="0">
        <dgm:presLayoutVars>
          <dgm:hierBranch val="init"/>
        </dgm:presLayoutVars>
      </dgm:prSet>
      <dgm:spPr/>
    </dgm:pt>
    <dgm:pt modelId="{049D9DB0-B54F-41DF-A550-8E9AF974C85C}" type="pres">
      <dgm:prSet presAssocID="{B659F916-5DA2-4326-82A2-16FDF9096A05}" presName="rootComposite" presStyleCnt="0"/>
      <dgm:spPr/>
    </dgm:pt>
    <dgm:pt modelId="{D9B2AE9D-9DCD-4E60-9137-E796D2512D5F}" type="pres">
      <dgm:prSet presAssocID="{B659F916-5DA2-4326-82A2-16FDF9096A05}" presName="rootText" presStyleLbl="node2" presStyleIdx="0" presStyleCnt="2">
        <dgm:presLayoutVars>
          <dgm:chPref val="3"/>
        </dgm:presLayoutVars>
      </dgm:prSet>
      <dgm:spPr/>
    </dgm:pt>
    <dgm:pt modelId="{8E0E040A-2898-4E83-A082-717E85C40560}" type="pres">
      <dgm:prSet presAssocID="{B659F916-5DA2-4326-82A2-16FDF9096A05}" presName="rootConnector" presStyleLbl="node2" presStyleIdx="0" presStyleCnt="2"/>
      <dgm:spPr/>
    </dgm:pt>
    <dgm:pt modelId="{9DC4574C-EE9D-4AFC-83B1-283527B9A685}" type="pres">
      <dgm:prSet presAssocID="{B659F916-5DA2-4326-82A2-16FDF9096A05}" presName="hierChild4" presStyleCnt="0"/>
      <dgm:spPr/>
    </dgm:pt>
    <dgm:pt modelId="{3B6E60BA-BCCF-40CF-9447-C622537EA477}" type="pres">
      <dgm:prSet presAssocID="{E406C803-EF39-4E66-8CDF-A935BB98F458}" presName="Name64" presStyleLbl="parChTrans1D3" presStyleIdx="0" presStyleCnt="6"/>
      <dgm:spPr/>
    </dgm:pt>
    <dgm:pt modelId="{5616D220-BEF4-402E-9338-A4BF7B7ACE2D}" type="pres">
      <dgm:prSet presAssocID="{FCC748F8-4223-4B4C-92E9-F9434AB70F74}" presName="hierRoot2" presStyleCnt="0">
        <dgm:presLayoutVars>
          <dgm:hierBranch val="init"/>
        </dgm:presLayoutVars>
      </dgm:prSet>
      <dgm:spPr/>
    </dgm:pt>
    <dgm:pt modelId="{67B19EC1-5DFD-4333-82D8-4B4760F1074C}" type="pres">
      <dgm:prSet presAssocID="{FCC748F8-4223-4B4C-92E9-F9434AB70F74}" presName="rootComposite" presStyleCnt="0"/>
      <dgm:spPr/>
    </dgm:pt>
    <dgm:pt modelId="{9605AB22-FE2E-4E8A-91C9-9CAB31A23A63}" type="pres">
      <dgm:prSet presAssocID="{FCC748F8-4223-4B4C-92E9-F9434AB70F74}" presName="rootText" presStyleLbl="node3" presStyleIdx="0" presStyleCnt="6">
        <dgm:presLayoutVars>
          <dgm:chPref val="3"/>
        </dgm:presLayoutVars>
      </dgm:prSet>
      <dgm:spPr/>
    </dgm:pt>
    <dgm:pt modelId="{4C71BA61-C172-40E1-B90C-A0BABBB50FD7}" type="pres">
      <dgm:prSet presAssocID="{FCC748F8-4223-4B4C-92E9-F9434AB70F74}" presName="rootConnector" presStyleLbl="node3" presStyleIdx="0" presStyleCnt="6"/>
      <dgm:spPr/>
    </dgm:pt>
    <dgm:pt modelId="{329ADA35-8F6B-4FF8-AB6E-F7969407B413}" type="pres">
      <dgm:prSet presAssocID="{FCC748F8-4223-4B4C-92E9-F9434AB70F74}" presName="hierChild4" presStyleCnt="0"/>
      <dgm:spPr/>
    </dgm:pt>
    <dgm:pt modelId="{E2F35F72-FDD3-4DBD-8AD0-286A8F6F8BB2}" type="pres">
      <dgm:prSet presAssocID="{FCC748F8-4223-4B4C-92E9-F9434AB70F74}" presName="hierChild5" presStyleCnt="0"/>
      <dgm:spPr/>
    </dgm:pt>
    <dgm:pt modelId="{07CC9E55-6AD1-48C4-8BAC-6DF8B516A6D9}" type="pres">
      <dgm:prSet presAssocID="{3DA562D7-BE35-461C-8DDB-72951C209ED8}" presName="Name64" presStyleLbl="parChTrans1D3" presStyleIdx="1" presStyleCnt="6"/>
      <dgm:spPr/>
    </dgm:pt>
    <dgm:pt modelId="{FB0CCEC5-F5A7-4C1C-AA8E-6258E209DB3D}" type="pres">
      <dgm:prSet presAssocID="{9D48E593-8BDA-40D0-BA7C-6F7A0EC383CA}" presName="hierRoot2" presStyleCnt="0">
        <dgm:presLayoutVars>
          <dgm:hierBranch val="init"/>
        </dgm:presLayoutVars>
      </dgm:prSet>
      <dgm:spPr/>
    </dgm:pt>
    <dgm:pt modelId="{22821C24-EB86-48F0-B0D3-FCE4149AF8ED}" type="pres">
      <dgm:prSet presAssocID="{9D48E593-8BDA-40D0-BA7C-6F7A0EC383CA}" presName="rootComposite" presStyleCnt="0"/>
      <dgm:spPr/>
    </dgm:pt>
    <dgm:pt modelId="{073A9C44-9D58-4AFF-A32D-9FECF19FF849}" type="pres">
      <dgm:prSet presAssocID="{9D48E593-8BDA-40D0-BA7C-6F7A0EC383CA}" presName="rootText" presStyleLbl="node3" presStyleIdx="1" presStyleCnt="6">
        <dgm:presLayoutVars>
          <dgm:chPref val="3"/>
        </dgm:presLayoutVars>
      </dgm:prSet>
      <dgm:spPr/>
    </dgm:pt>
    <dgm:pt modelId="{47297772-D7C7-4A6E-82E1-7ECA02D39D7C}" type="pres">
      <dgm:prSet presAssocID="{9D48E593-8BDA-40D0-BA7C-6F7A0EC383CA}" presName="rootConnector" presStyleLbl="node3" presStyleIdx="1" presStyleCnt="6"/>
      <dgm:spPr/>
    </dgm:pt>
    <dgm:pt modelId="{E41B0375-C5EF-49A2-9FA9-D1CD38D9D24E}" type="pres">
      <dgm:prSet presAssocID="{9D48E593-8BDA-40D0-BA7C-6F7A0EC383CA}" presName="hierChild4" presStyleCnt="0"/>
      <dgm:spPr/>
    </dgm:pt>
    <dgm:pt modelId="{4FEE6480-E404-4140-9D0D-F4187888C237}" type="pres">
      <dgm:prSet presAssocID="{9D48E593-8BDA-40D0-BA7C-6F7A0EC383CA}" presName="hierChild5" presStyleCnt="0"/>
      <dgm:spPr/>
    </dgm:pt>
    <dgm:pt modelId="{52FA4A9B-D075-4818-ABFF-910048E97E78}" type="pres">
      <dgm:prSet presAssocID="{D213A57C-DEA7-4EE8-8AFD-708BC69F544B}" presName="Name64" presStyleLbl="parChTrans1D3" presStyleIdx="2" presStyleCnt="6"/>
      <dgm:spPr/>
    </dgm:pt>
    <dgm:pt modelId="{A4EEEAFD-97E4-4972-A0BF-15F7E9A911D9}" type="pres">
      <dgm:prSet presAssocID="{A915A7CD-6BBA-443B-8E65-EC46ED36BA27}" presName="hierRoot2" presStyleCnt="0">
        <dgm:presLayoutVars>
          <dgm:hierBranch val="init"/>
        </dgm:presLayoutVars>
      </dgm:prSet>
      <dgm:spPr/>
    </dgm:pt>
    <dgm:pt modelId="{3F93CA8C-B6DA-4192-8C89-59BFFA9EDF00}" type="pres">
      <dgm:prSet presAssocID="{A915A7CD-6BBA-443B-8E65-EC46ED36BA27}" presName="rootComposite" presStyleCnt="0"/>
      <dgm:spPr/>
    </dgm:pt>
    <dgm:pt modelId="{A6BA4BFB-F1F1-4710-9A70-B11ADEE94AF6}" type="pres">
      <dgm:prSet presAssocID="{A915A7CD-6BBA-443B-8E65-EC46ED36BA27}" presName="rootText" presStyleLbl="node3" presStyleIdx="2" presStyleCnt="6">
        <dgm:presLayoutVars>
          <dgm:chPref val="3"/>
        </dgm:presLayoutVars>
      </dgm:prSet>
      <dgm:spPr/>
    </dgm:pt>
    <dgm:pt modelId="{831E9A06-C5EB-472F-9D6B-A4DC3014FC54}" type="pres">
      <dgm:prSet presAssocID="{A915A7CD-6BBA-443B-8E65-EC46ED36BA27}" presName="rootConnector" presStyleLbl="node3" presStyleIdx="2" presStyleCnt="6"/>
      <dgm:spPr/>
    </dgm:pt>
    <dgm:pt modelId="{02237365-1FCC-409B-B526-F580D490ED78}" type="pres">
      <dgm:prSet presAssocID="{A915A7CD-6BBA-443B-8E65-EC46ED36BA27}" presName="hierChild4" presStyleCnt="0"/>
      <dgm:spPr/>
    </dgm:pt>
    <dgm:pt modelId="{CD519DCE-3B36-4BDF-823B-9388A163BA93}" type="pres">
      <dgm:prSet presAssocID="{A915A7CD-6BBA-443B-8E65-EC46ED36BA27}" presName="hierChild5" presStyleCnt="0"/>
      <dgm:spPr/>
    </dgm:pt>
    <dgm:pt modelId="{375D385F-43C7-4189-BC3F-F935E1D1F5C2}" type="pres">
      <dgm:prSet presAssocID="{B659F916-5DA2-4326-82A2-16FDF9096A05}" presName="hierChild5" presStyleCnt="0"/>
      <dgm:spPr/>
    </dgm:pt>
    <dgm:pt modelId="{8C9EC1CC-010C-4A72-AC7B-87E238A72EEF}" type="pres">
      <dgm:prSet presAssocID="{0F14ABCD-C6AD-4C37-B803-BFF7E8A9639F}" presName="Name64" presStyleLbl="parChTrans1D2" presStyleIdx="1" presStyleCnt="2"/>
      <dgm:spPr/>
    </dgm:pt>
    <dgm:pt modelId="{E74AD2F3-8364-437C-BAF8-3F2021D85DA8}" type="pres">
      <dgm:prSet presAssocID="{3EA81965-E4F2-4137-8636-3802BD426876}" presName="hierRoot2" presStyleCnt="0">
        <dgm:presLayoutVars>
          <dgm:hierBranch val="init"/>
        </dgm:presLayoutVars>
      </dgm:prSet>
      <dgm:spPr/>
    </dgm:pt>
    <dgm:pt modelId="{CEED6F0F-E94A-4F23-8F5F-6F5256F0D39D}" type="pres">
      <dgm:prSet presAssocID="{3EA81965-E4F2-4137-8636-3802BD426876}" presName="rootComposite" presStyleCnt="0"/>
      <dgm:spPr/>
    </dgm:pt>
    <dgm:pt modelId="{A339DFCD-9D57-4CD8-9514-927D349736F4}" type="pres">
      <dgm:prSet presAssocID="{3EA81965-E4F2-4137-8636-3802BD426876}" presName="rootText" presStyleLbl="node2" presStyleIdx="1" presStyleCnt="2">
        <dgm:presLayoutVars>
          <dgm:chPref val="3"/>
        </dgm:presLayoutVars>
      </dgm:prSet>
      <dgm:spPr/>
    </dgm:pt>
    <dgm:pt modelId="{E73901D0-0486-4E36-9EE0-31670C2912A3}" type="pres">
      <dgm:prSet presAssocID="{3EA81965-E4F2-4137-8636-3802BD426876}" presName="rootConnector" presStyleLbl="node2" presStyleIdx="1" presStyleCnt="2"/>
      <dgm:spPr/>
    </dgm:pt>
    <dgm:pt modelId="{3208EDAF-16F5-4B52-9763-1868694F572A}" type="pres">
      <dgm:prSet presAssocID="{3EA81965-E4F2-4137-8636-3802BD426876}" presName="hierChild4" presStyleCnt="0"/>
      <dgm:spPr/>
    </dgm:pt>
    <dgm:pt modelId="{5ABFB7D6-9DFF-4FEF-8525-38CE0835FCC7}" type="pres">
      <dgm:prSet presAssocID="{A95F0DB9-00A9-472D-B133-8B09A65BD117}" presName="Name64" presStyleLbl="parChTrans1D3" presStyleIdx="3" presStyleCnt="6"/>
      <dgm:spPr/>
    </dgm:pt>
    <dgm:pt modelId="{786D41AF-6001-4923-8AE4-86BD1E52E20F}" type="pres">
      <dgm:prSet presAssocID="{54843B59-6BB9-44AE-9A84-2AB0E58F90CC}" presName="hierRoot2" presStyleCnt="0">
        <dgm:presLayoutVars>
          <dgm:hierBranch val="init"/>
        </dgm:presLayoutVars>
      </dgm:prSet>
      <dgm:spPr/>
    </dgm:pt>
    <dgm:pt modelId="{7D54DF51-A27E-4C88-9BD8-64B1260D250A}" type="pres">
      <dgm:prSet presAssocID="{54843B59-6BB9-44AE-9A84-2AB0E58F90CC}" presName="rootComposite" presStyleCnt="0"/>
      <dgm:spPr/>
    </dgm:pt>
    <dgm:pt modelId="{8B79CDD0-A819-442A-AC6E-E7D802F4857F}" type="pres">
      <dgm:prSet presAssocID="{54843B59-6BB9-44AE-9A84-2AB0E58F90CC}" presName="rootText" presStyleLbl="node3" presStyleIdx="3" presStyleCnt="6">
        <dgm:presLayoutVars>
          <dgm:chPref val="3"/>
        </dgm:presLayoutVars>
      </dgm:prSet>
      <dgm:spPr/>
    </dgm:pt>
    <dgm:pt modelId="{96F705E0-2556-4A5A-94F8-F93F6A18925D}" type="pres">
      <dgm:prSet presAssocID="{54843B59-6BB9-44AE-9A84-2AB0E58F90CC}" presName="rootConnector" presStyleLbl="node3" presStyleIdx="3" presStyleCnt="6"/>
      <dgm:spPr/>
    </dgm:pt>
    <dgm:pt modelId="{1A5483A7-C0D6-4156-B0AE-E996DA19C9EF}" type="pres">
      <dgm:prSet presAssocID="{54843B59-6BB9-44AE-9A84-2AB0E58F90CC}" presName="hierChild4" presStyleCnt="0"/>
      <dgm:spPr/>
    </dgm:pt>
    <dgm:pt modelId="{DF6FE704-4825-4ACB-90C4-2809D7C94823}" type="pres">
      <dgm:prSet presAssocID="{54843B59-6BB9-44AE-9A84-2AB0E58F90CC}" presName="hierChild5" presStyleCnt="0"/>
      <dgm:spPr/>
    </dgm:pt>
    <dgm:pt modelId="{2F011C64-5A4A-4760-8348-753E6D3A2251}" type="pres">
      <dgm:prSet presAssocID="{F5873AFC-FDE0-4B89-A075-75C64719544C}" presName="Name64" presStyleLbl="parChTrans1D3" presStyleIdx="4" presStyleCnt="6"/>
      <dgm:spPr/>
    </dgm:pt>
    <dgm:pt modelId="{28897441-974F-478A-8519-2263D94BDD50}" type="pres">
      <dgm:prSet presAssocID="{94FC8392-A8F9-449A-A723-EF3D3166D238}" presName="hierRoot2" presStyleCnt="0">
        <dgm:presLayoutVars>
          <dgm:hierBranch val="init"/>
        </dgm:presLayoutVars>
      </dgm:prSet>
      <dgm:spPr/>
    </dgm:pt>
    <dgm:pt modelId="{FCB28500-FABD-4759-B7F7-E5710F35BC12}" type="pres">
      <dgm:prSet presAssocID="{94FC8392-A8F9-449A-A723-EF3D3166D238}" presName="rootComposite" presStyleCnt="0"/>
      <dgm:spPr/>
    </dgm:pt>
    <dgm:pt modelId="{4BFB926B-045C-4227-B254-52780CE89EFE}" type="pres">
      <dgm:prSet presAssocID="{94FC8392-A8F9-449A-A723-EF3D3166D238}" presName="rootText" presStyleLbl="node3" presStyleIdx="4" presStyleCnt="6">
        <dgm:presLayoutVars>
          <dgm:chPref val="3"/>
        </dgm:presLayoutVars>
      </dgm:prSet>
      <dgm:spPr/>
    </dgm:pt>
    <dgm:pt modelId="{B1333F9C-FFA9-4EE2-93B6-CDF4B1AA03D4}" type="pres">
      <dgm:prSet presAssocID="{94FC8392-A8F9-449A-A723-EF3D3166D238}" presName="rootConnector" presStyleLbl="node3" presStyleIdx="4" presStyleCnt="6"/>
      <dgm:spPr/>
    </dgm:pt>
    <dgm:pt modelId="{A29390F5-2763-4CBF-8FA1-E46156772C1E}" type="pres">
      <dgm:prSet presAssocID="{94FC8392-A8F9-449A-A723-EF3D3166D238}" presName="hierChild4" presStyleCnt="0"/>
      <dgm:spPr/>
    </dgm:pt>
    <dgm:pt modelId="{8BB80679-902C-4BBE-99B2-FAF7FED23B52}" type="pres">
      <dgm:prSet presAssocID="{94FC8392-A8F9-449A-A723-EF3D3166D238}" presName="hierChild5" presStyleCnt="0"/>
      <dgm:spPr/>
    </dgm:pt>
    <dgm:pt modelId="{F717BA88-8BD4-43C8-87A9-F11762BD80CD}" type="pres">
      <dgm:prSet presAssocID="{946B2FC8-549A-4D97-B9F6-EDF48D3E871B}" presName="Name64" presStyleLbl="parChTrans1D3" presStyleIdx="5" presStyleCnt="6"/>
      <dgm:spPr/>
    </dgm:pt>
    <dgm:pt modelId="{8FEED4BF-3908-4208-95C9-AB93C95465A3}" type="pres">
      <dgm:prSet presAssocID="{1784B0CC-6BA2-4839-8E7B-18CEE3BFE39C}" presName="hierRoot2" presStyleCnt="0">
        <dgm:presLayoutVars>
          <dgm:hierBranch val="init"/>
        </dgm:presLayoutVars>
      </dgm:prSet>
      <dgm:spPr/>
    </dgm:pt>
    <dgm:pt modelId="{42BD6A3D-B056-4CD9-9134-D1DE032541BB}" type="pres">
      <dgm:prSet presAssocID="{1784B0CC-6BA2-4839-8E7B-18CEE3BFE39C}" presName="rootComposite" presStyleCnt="0"/>
      <dgm:spPr/>
    </dgm:pt>
    <dgm:pt modelId="{AE2E1300-73B5-406A-89FE-410F7A87DE36}" type="pres">
      <dgm:prSet presAssocID="{1784B0CC-6BA2-4839-8E7B-18CEE3BFE39C}" presName="rootText" presStyleLbl="node3" presStyleIdx="5" presStyleCnt="6">
        <dgm:presLayoutVars>
          <dgm:chPref val="3"/>
        </dgm:presLayoutVars>
      </dgm:prSet>
      <dgm:spPr/>
    </dgm:pt>
    <dgm:pt modelId="{27E55026-D8C3-411F-A0AC-4820617E5472}" type="pres">
      <dgm:prSet presAssocID="{1784B0CC-6BA2-4839-8E7B-18CEE3BFE39C}" presName="rootConnector" presStyleLbl="node3" presStyleIdx="5" presStyleCnt="6"/>
      <dgm:spPr/>
    </dgm:pt>
    <dgm:pt modelId="{CD2F63FF-15FC-4D97-905F-EF95767C3705}" type="pres">
      <dgm:prSet presAssocID="{1784B0CC-6BA2-4839-8E7B-18CEE3BFE39C}" presName="hierChild4" presStyleCnt="0"/>
      <dgm:spPr/>
    </dgm:pt>
    <dgm:pt modelId="{FA62B1AC-62AE-4E4C-A502-17D90DCE276C}" type="pres">
      <dgm:prSet presAssocID="{1784B0CC-6BA2-4839-8E7B-18CEE3BFE39C}" presName="hierChild5" presStyleCnt="0"/>
      <dgm:spPr/>
    </dgm:pt>
    <dgm:pt modelId="{AB7780AD-1B5A-448E-ACE9-2710B7FD92F1}" type="pres">
      <dgm:prSet presAssocID="{3EA81965-E4F2-4137-8636-3802BD426876}" presName="hierChild5" presStyleCnt="0"/>
      <dgm:spPr/>
    </dgm:pt>
    <dgm:pt modelId="{30B7B975-CA68-4BAE-98E5-23BD26F24595}" type="pres">
      <dgm:prSet presAssocID="{289EA6DA-8DEF-419E-B2DD-3C3DAA38EBDF}" presName="hierChild3" presStyleCnt="0"/>
      <dgm:spPr/>
    </dgm:pt>
  </dgm:ptLst>
  <dgm:cxnLst>
    <dgm:cxn modelId="{3ABD9A0D-8598-43C0-B2C6-055F1B636B9A}" srcId="{3EA81965-E4F2-4137-8636-3802BD426876}" destId="{1784B0CC-6BA2-4839-8E7B-18CEE3BFE39C}" srcOrd="2" destOrd="0" parTransId="{946B2FC8-549A-4D97-B9F6-EDF48D3E871B}" sibTransId="{E12B7E38-A393-4A23-81A2-4575DFC6886E}"/>
    <dgm:cxn modelId="{38FB4D14-594D-4C8F-8E89-12E97F333702}" type="presOf" srcId="{B659F916-5DA2-4326-82A2-16FDF9096A05}" destId="{8E0E040A-2898-4E83-A082-717E85C40560}" srcOrd="1" destOrd="0" presId="urn:microsoft.com/office/officeart/2009/3/layout/HorizontalOrganizationChart"/>
    <dgm:cxn modelId="{E4F1661D-1386-4AF0-B5D4-928C27C53742}" type="presOf" srcId="{FCC748F8-4223-4B4C-92E9-F9434AB70F74}" destId="{4C71BA61-C172-40E1-B90C-A0BABBB50FD7}" srcOrd="1" destOrd="0" presId="urn:microsoft.com/office/officeart/2009/3/layout/HorizontalOrganizationChart"/>
    <dgm:cxn modelId="{37D45E1F-C25E-4774-8F56-498CB9F19DC8}" type="presOf" srcId="{289EA6DA-8DEF-419E-B2DD-3C3DAA38EBDF}" destId="{F5D865B8-0A83-430A-B264-7057A0CB9BBB}" srcOrd="0" destOrd="0" presId="urn:microsoft.com/office/officeart/2009/3/layout/HorizontalOrganizationChart"/>
    <dgm:cxn modelId="{5ECB7B21-EFE4-44A9-B390-0C637536282E}" type="presOf" srcId="{3EA81965-E4F2-4137-8636-3802BD426876}" destId="{A339DFCD-9D57-4CD8-9514-927D349736F4}" srcOrd="0" destOrd="0" presId="urn:microsoft.com/office/officeart/2009/3/layout/HorizontalOrganizationChart"/>
    <dgm:cxn modelId="{7A099D2F-4725-4796-A1B1-B0D37860D864}" srcId="{01C65CDF-86C0-45C4-A4C0-99BED8338137}" destId="{289EA6DA-8DEF-419E-B2DD-3C3DAA38EBDF}" srcOrd="0" destOrd="0" parTransId="{5C7DE181-9157-4DED-AF41-CA188103407E}" sibTransId="{55ED1D02-BC8F-471F-8FD0-9C51C3B8B872}"/>
    <dgm:cxn modelId="{F3769233-C126-432F-9FF7-F40C881E477B}" type="presOf" srcId="{01C65CDF-86C0-45C4-A4C0-99BED8338137}" destId="{1A9D23E2-D472-46EC-B798-B23A75B14254}" srcOrd="0" destOrd="0" presId="urn:microsoft.com/office/officeart/2009/3/layout/HorizontalOrganizationChart"/>
    <dgm:cxn modelId="{B949865B-69D0-46FD-BE51-4D775A3FBF3D}" srcId="{289EA6DA-8DEF-419E-B2DD-3C3DAA38EBDF}" destId="{B659F916-5DA2-4326-82A2-16FDF9096A05}" srcOrd="0" destOrd="0" parTransId="{7B6902E5-EE16-47F0-AA56-01D3CEF20AD8}" sibTransId="{274B94D2-C9D2-4F8F-A922-7D1F96E6B3CF}"/>
    <dgm:cxn modelId="{9641805D-70BE-436B-9181-01C5BCF895CF}" type="presOf" srcId="{0F14ABCD-C6AD-4C37-B803-BFF7E8A9639F}" destId="{8C9EC1CC-010C-4A72-AC7B-87E238A72EEF}" srcOrd="0" destOrd="0" presId="urn:microsoft.com/office/officeart/2009/3/layout/HorizontalOrganizationChart"/>
    <dgm:cxn modelId="{2D37DF65-95CA-4A95-A37F-CFD2E17A1754}" type="presOf" srcId="{A95F0DB9-00A9-472D-B133-8B09A65BD117}" destId="{5ABFB7D6-9DFF-4FEF-8525-38CE0835FCC7}" srcOrd="0" destOrd="0" presId="urn:microsoft.com/office/officeart/2009/3/layout/HorizontalOrganizationChart"/>
    <dgm:cxn modelId="{AC55054A-0781-4858-B15C-B8CE7F32C6F3}" srcId="{B659F916-5DA2-4326-82A2-16FDF9096A05}" destId="{FCC748F8-4223-4B4C-92E9-F9434AB70F74}" srcOrd="0" destOrd="0" parTransId="{E406C803-EF39-4E66-8CDF-A935BB98F458}" sibTransId="{9556DA03-1B8C-434B-A57E-23E4399F4A5F}"/>
    <dgm:cxn modelId="{061F0D4A-A93D-463D-BE6D-D6A059493EE5}" type="presOf" srcId="{94FC8392-A8F9-449A-A723-EF3D3166D238}" destId="{B1333F9C-FFA9-4EE2-93B6-CDF4B1AA03D4}" srcOrd="1" destOrd="0" presId="urn:microsoft.com/office/officeart/2009/3/layout/HorizontalOrganizationChart"/>
    <dgm:cxn modelId="{CF11596B-4C89-4FE3-982C-29CD7DE153A1}" srcId="{B659F916-5DA2-4326-82A2-16FDF9096A05}" destId="{A915A7CD-6BBA-443B-8E65-EC46ED36BA27}" srcOrd="2" destOrd="0" parTransId="{D213A57C-DEA7-4EE8-8AFD-708BC69F544B}" sibTransId="{F7CBB76B-B561-416E-8E59-0AFF5F2524B0}"/>
    <dgm:cxn modelId="{F822D177-AAAF-4B02-AD5A-DC6767526325}" type="presOf" srcId="{D213A57C-DEA7-4EE8-8AFD-708BC69F544B}" destId="{52FA4A9B-D075-4818-ABFF-910048E97E78}" srcOrd="0" destOrd="0" presId="urn:microsoft.com/office/officeart/2009/3/layout/HorizontalOrganizationChart"/>
    <dgm:cxn modelId="{4E37D979-2FCF-4303-8E6D-976273FD70C0}" type="presOf" srcId="{A915A7CD-6BBA-443B-8E65-EC46ED36BA27}" destId="{A6BA4BFB-F1F1-4710-9A70-B11ADEE94AF6}" srcOrd="0" destOrd="0" presId="urn:microsoft.com/office/officeart/2009/3/layout/HorizontalOrganizationChart"/>
    <dgm:cxn modelId="{E4E79184-6B25-45D0-91F7-C55E1A3EC9E8}" type="presOf" srcId="{946B2FC8-549A-4D97-B9F6-EDF48D3E871B}" destId="{F717BA88-8BD4-43C8-87A9-F11762BD80CD}" srcOrd="0" destOrd="0" presId="urn:microsoft.com/office/officeart/2009/3/layout/HorizontalOrganizationChart"/>
    <dgm:cxn modelId="{4AEE7989-2CF5-4DDA-B954-8543B547053A}" type="presOf" srcId="{1784B0CC-6BA2-4839-8E7B-18CEE3BFE39C}" destId="{27E55026-D8C3-411F-A0AC-4820617E5472}" srcOrd="1" destOrd="0" presId="urn:microsoft.com/office/officeart/2009/3/layout/HorizontalOrganizationChart"/>
    <dgm:cxn modelId="{478F3A8C-0824-4F9A-9C4E-1EAA642CDD74}" type="presOf" srcId="{FCC748F8-4223-4B4C-92E9-F9434AB70F74}" destId="{9605AB22-FE2E-4E8A-91C9-9CAB31A23A63}" srcOrd="0" destOrd="0" presId="urn:microsoft.com/office/officeart/2009/3/layout/HorizontalOrganizationChart"/>
    <dgm:cxn modelId="{CC489995-12EB-420E-A7B6-964B0F1AF394}" type="presOf" srcId="{B659F916-5DA2-4326-82A2-16FDF9096A05}" destId="{D9B2AE9D-9DCD-4E60-9137-E796D2512D5F}" srcOrd="0" destOrd="0" presId="urn:microsoft.com/office/officeart/2009/3/layout/HorizontalOrganizationChart"/>
    <dgm:cxn modelId="{A377F69B-7857-4B86-B86B-5CAE082224B7}" type="presOf" srcId="{1784B0CC-6BA2-4839-8E7B-18CEE3BFE39C}" destId="{AE2E1300-73B5-406A-89FE-410F7A87DE36}" srcOrd="0" destOrd="0" presId="urn:microsoft.com/office/officeart/2009/3/layout/HorizontalOrganizationChart"/>
    <dgm:cxn modelId="{73771CA1-38F7-4A0B-A9F1-1A381AFB0BF2}" type="presOf" srcId="{E406C803-EF39-4E66-8CDF-A935BB98F458}" destId="{3B6E60BA-BCCF-40CF-9447-C622537EA477}" srcOrd="0" destOrd="0" presId="urn:microsoft.com/office/officeart/2009/3/layout/HorizontalOrganizationChart"/>
    <dgm:cxn modelId="{71F651AA-0F46-476D-BCD5-7BFF222C9E7B}" type="presOf" srcId="{9D48E593-8BDA-40D0-BA7C-6F7A0EC383CA}" destId="{47297772-D7C7-4A6E-82E1-7ECA02D39D7C}" srcOrd="1" destOrd="0" presId="urn:microsoft.com/office/officeart/2009/3/layout/HorizontalOrganizationChart"/>
    <dgm:cxn modelId="{DF35CEB5-5244-44F5-B20B-1D02CC6439C5}" type="presOf" srcId="{7B6902E5-EE16-47F0-AA56-01D3CEF20AD8}" destId="{2194A1C9-021E-4FA9-8238-10CA98256350}" srcOrd="0" destOrd="0" presId="urn:microsoft.com/office/officeart/2009/3/layout/HorizontalOrganizationChart"/>
    <dgm:cxn modelId="{2A1EECB5-13D3-423E-8155-941EADD34511}" type="presOf" srcId="{54843B59-6BB9-44AE-9A84-2AB0E58F90CC}" destId="{8B79CDD0-A819-442A-AC6E-E7D802F4857F}" srcOrd="0" destOrd="0" presId="urn:microsoft.com/office/officeart/2009/3/layout/HorizontalOrganizationChart"/>
    <dgm:cxn modelId="{5C9438B8-6BC3-450B-85AF-6E6C90D79786}" type="presOf" srcId="{3DA562D7-BE35-461C-8DDB-72951C209ED8}" destId="{07CC9E55-6AD1-48C4-8BAC-6DF8B516A6D9}" srcOrd="0" destOrd="0" presId="urn:microsoft.com/office/officeart/2009/3/layout/HorizontalOrganizationChart"/>
    <dgm:cxn modelId="{0DF9E4B9-68C9-4E33-8888-42D6E3DF348D}" srcId="{3EA81965-E4F2-4137-8636-3802BD426876}" destId="{94FC8392-A8F9-449A-A723-EF3D3166D238}" srcOrd="1" destOrd="0" parTransId="{F5873AFC-FDE0-4B89-A075-75C64719544C}" sibTransId="{068EB213-89A7-44E4-AA93-919AA947AFDF}"/>
    <dgm:cxn modelId="{DA8718BD-858E-46A9-8EEA-EBB1D786A265}" type="presOf" srcId="{3EA81965-E4F2-4137-8636-3802BD426876}" destId="{E73901D0-0486-4E36-9EE0-31670C2912A3}" srcOrd="1" destOrd="0" presId="urn:microsoft.com/office/officeart/2009/3/layout/HorizontalOrganizationChart"/>
    <dgm:cxn modelId="{5C5581C0-B315-4D41-A9DD-A305EC1FF34B}" type="presOf" srcId="{A915A7CD-6BBA-443B-8E65-EC46ED36BA27}" destId="{831E9A06-C5EB-472F-9D6B-A4DC3014FC54}" srcOrd="1" destOrd="0" presId="urn:microsoft.com/office/officeart/2009/3/layout/HorizontalOrganizationChart"/>
    <dgm:cxn modelId="{24460AC7-156E-4123-97A4-B1AEB82937D6}" type="presOf" srcId="{54843B59-6BB9-44AE-9A84-2AB0E58F90CC}" destId="{96F705E0-2556-4A5A-94F8-F93F6A18925D}" srcOrd="1" destOrd="0" presId="urn:microsoft.com/office/officeart/2009/3/layout/HorizontalOrganizationChart"/>
    <dgm:cxn modelId="{0A86DACC-0047-4E42-9213-842697CDDA90}" type="presOf" srcId="{9D48E593-8BDA-40D0-BA7C-6F7A0EC383CA}" destId="{073A9C44-9D58-4AFF-A32D-9FECF19FF849}" srcOrd="0" destOrd="0" presId="urn:microsoft.com/office/officeart/2009/3/layout/HorizontalOrganizationChart"/>
    <dgm:cxn modelId="{E8A282CE-7984-422E-8791-20490FE9CE14}" srcId="{3EA81965-E4F2-4137-8636-3802BD426876}" destId="{54843B59-6BB9-44AE-9A84-2AB0E58F90CC}" srcOrd="0" destOrd="0" parTransId="{A95F0DB9-00A9-472D-B133-8B09A65BD117}" sibTransId="{3DE1D5F5-0943-4793-94CE-3A6C966EC60A}"/>
    <dgm:cxn modelId="{0F1CB6CE-1B5A-483A-B26F-4471763B6CBC}" type="presOf" srcId="{F5873AFC-FDE0-4B89-A075-75C64719544C}" destId="{2F011C64-5A4A-4760-8348-753E6D3A2251}" srcOrd="0" destOrd="0" presId="urn:microsoft.com/office/officeart/2009/3/layout/HorizontalOrganizationChart"/>
    <dgm:cxn modelId="{BA11ADDC-D80C-4F84-8B6B-D14FFACDCBD0}" type="presOf" srcId="{289EA6DA-8DEF-419E-B2DD-3C3DAA38EBDF}" destId="{7D7AD05E-0743-47CD-90FB-E9ACC0698B2F}" srcOrd="1" destOrd="0" presId="urn:microsoft.com/office/officeart/2009/3/layout/HorizontalOrganizationChart"/>
    <dgm:cxn modelId="{55D8DEF2-D3DE-4B8A-8AA5-4CBD67659C43}" srcId="{B659F916-5DA2-4326-82A2-16FDF9096A05}" destId="{9D48E593-8BDA-40D0-BA7C-6F7A0EC383CA}" srcOrd="1" destOrd="0" parTransId="{3DA562D7-BE35-461C-8DDB-72951C209ED8}" sibTransId="{48DBA49C-E765-428A-8367-7C40405ADCF7}"/>
    <dgm:cxn modelId="{C51BD0F9-9061-4CFF-95D5-E46C58A577CA}" type="presOf" srcId="{94FC8392-A8F9-449A-A723-EF3D3166D238}" destId="{4BFB926B-045C-4227-B254-52780CE89EFE}" srcOrd="0" destOrd="0" presId="urn:microsoft.com/office/officeart/2009/3/layout/HorizontalOrganizationChart"/>
    <dgm:cxn modelId="{E182D8FC-E482-4D50-A206-D0A2C8B8F819}" srcId="{289EA6DA-8DEF-419E-B2DD-3C3DAA38EBDF}" destId="{3EA81965-E4F2-4137-8636-3802BD426876}" srcOrd="1" destOrd="0" parTransId="{0F14ABCD-C6AD-4C37-B803-BFF7E8A9639F}" sibTransId="{C7214AD6-F095-4F40-A7CF-69323D2E1A3F}"/>
    <dgm:cxn modelId="{901D97DC-71A3-41AB-8C20-A7F908F97941}" type="presParOf" srcId="{1A9D23E2-D472-46EC-B798-B23A75B14254}" destId="{6E4A4444-1468-4DB6-AAFE-B22B26F7B76A}" srcOrd="0" destOrd="0" presId="urn:microsoft.com/office/officeart/2009/3/layout/HorizontalOrganizationChart"/>
    <dgm:cxn modelId="{EE3F5D01-F921-4BF6-A9E9-97CBE8CC7F0E}" type="presParOf" srcId="{6E4A4444-1468-4DB6-AAFE-B22B26F7B76A}" destId="{2AFDD380-7B53-4B2C-BCDC-97821484435E}" srcOrd="0" destOrd="0" presId="urn:microsoft.com/office/officeart/2009/3/layout/HorizontalOrganizationChart"/>
    <dgm:cxn modelId="{C7827923-A54F-4C80-A3D9-02882ECCA1BF}" type="presParOf" srcId="{2AFDD380-7B53-4B2C-BCDC-97821484435E}" destId="{F5D865B8-0A83-430A-B264-7057A0CB9BBB}" srcOrd="0" destOrd="0" presId="urn:microsoft.com/office/officeart/2009/3/layout/HorizontalOrganizationChart"/>
    <dgm:cxn modelId="{76DD3D9F-D44F-468A-ADDB-DBA9A2FFBC4E}" type="presParOf" srcId="{2AFDD380-7B53-4B2C-BCDC-97821484435E}" destId="{7D7AD05E-0743-47CD-90FB-E9ACC0698B2F}" srcOrd="1" destOrd="0" presId="urn:microsoft.com/office/officeart/2009/3/layout/HorizontalOrganizationChart"/>
    <dgm:cxn modelId="{757431FD-D221-43AC-9FCE-491B0B38338A}" type="presParOf" srcId="{6E4A4444-1468-4DB6-AAFE-B22B26F7B76A}" destId="{3F6FF91F-059F-4E36-8312-099F78282108}" srcOrd="1" destOrd="0" presId="urn:microsoft.com/office/officeart/2009/3/layout/HorizontalOrganizationChart"/>
    <dgm:cxn modelId="{49571BF6-C7A2-4E29-9EEC-27008D38572A}" type="presParOf" srcId="{3F6FF91F-059F-4E36-8312-099F78282108}" destId="{2194A1C9-021E-4FA9-8238-10CA98256350}" srcOrd="0" destOrd="0" presId="urn:microsoft.com/office/officeart/2009/3/layout/HorizontalOrganizationChart"/>
    <dgm:cxn modelId="{E4876655-FE67-4D2A-80DB-A4F80CBAD918}" type="presParOf" srcId="{3F6FF91F-059F-4E36-8312-099F78282108}" destId="{0DF49BEC-02F7-4957-B6BF-B92ECFF7E40D}" srcOrd="1" destOrd="0" presId="urn:microsoft.com/office/officeart/2009/3/layout/HorizontalOrganizationChart"/>
    <dgm:cxn modelId="{DFC72DE4-0545-48C8-A1E3-A8E25A5D6601}" type="presParOf" srcId="{0DF49BEC-02F7-4957-B6BF-B92ECFF7E40D}" destId="{049D9DB0-B54F-41DF-A550-8E9AF974C85C}" srcOrd="0" destOrd="0" presId="urn:microsoft.com/office/officeart/2009/3/layout/HorizontalOrganizationChart"/>
    <dgm:cxn modelId="{72FED71A-CD69-43B5-9BD4-A8BBBFEDCEF4}" type="presParOf" srcId="{049D9DB0-B54F-41DF-A550-8E9AF974C85C}" destId="{D9B2AE9D-9DCD-4E60-9137-E796D2512D5F}" srcOrd="0" destOrd="0" presId="urn:microsoft.com/office/officeart/2009/3/layout/HorizontalOrganizationChart"/>
    <dgm:cxn modelId="{6D20F1E8-8B93-43BB-B5BE-02FF8E9D28DA}" type="presParOf" srcId="{049D9DB0-B54F-41DF-A550-8E9AF974C85C}" destId="{8E0E040A-2898-4E83-A082-717E85C40560}" srcOrd="1" destOrd="0" presId="urn:microsoft.com/office/officeart/2009/3/layout/HorizontalOrganizationChart"/>
    <dgm:cxn modelId="{26792318-60AB-41D4-9A21-90C576F1C605}" type="presParOf" srcId="{0DF49BEC-02F7-4957-B6BF-B92ECFF7E40D}" destId="{9DC4574C-EE9D-4AFC-83B1-283527B9A685}" srcOrd="1" destOrd="0" presId="urn:microsoft.com/office/officeart/2009/3/layout/HorizontalOrganizationChart"/>
    <dgm:cxn modelId="{B79AA08D-57A7-4D51-AC29-B83CC52170EB}" type="presParOf" srcId="{9DC4574C-EE9D-4AFC-83B1-283527B9A685}" destId="{3B6E60BA-BCCF-40CF-9447-C622537EA477}" srcOrd="0" destOrd="0" presId="urn:microsoft.com/office/officeart/2009/3/layout/HorizontalOrganizationChart"/>
    <dgm:cxn modelId="{9BD129FD-0807-4B02-BD47-3B6C67973DF2}" type="presParOf" srcId="{9DC4574C-EE9D-4AFC-83B1-283527B9A685}" destId="{5616D220-BEF4-402E-9338-A4BF7B7ACE2D}" srcOrd="1" destOrd="0" presId="urn:microsoft.com/office/officeart/2009/3/layout/HorizontalOrganizationChart"/>
    <dgm:cxn modelId="{B74A83BD-F340-4FFB-B843-1D1337A0DACA}" type="presParOf" srcId="{5616D220-BEF4-402E-9338-A4BF7B7ACE2D}" destId="{67B19EC1-5DFD-4333-82D8-4B4760F1074C}" srcOrd="0" destOrd="0" presId="urn:microsoft.com/office/officeart/2009/3/layout/HorizontalOrganizationChart"/>
    <dgm:cxn modelId="{74EB648D-026F-4DA7-A8E7-45ECEA625449}" type="presParOf" srcId="{67B19EC1-5DFD-4333-82D8-4B4760F1074C}" destId="{9605AB22-FE2E-4E8A-91C9-9CAB31A23A63}" srcOrd="0" destOrd="0" presId="urn:microsoft.com/office/officeart/2009/3/layout/HorizontalOrganizationChart"/>
    <dgm:cxn modelId="{C030577D-59AD-4DBE-9F51-80554234757A}" type="presParOf" srcId="{67B19EC1-5DFD-4333-82D8-4B4760F1074C}" destId="{4C71BA61-C172-40E1-B90C-A0BABBB50FD7}" srcOrd="1" destOrd="0" presId="urn:microsoft.com/office/officeart/2009/3/layout/HorizontalOrganizationChart"/>
    <dgm:cxn modelId="{BA3E1C70-1D75-4530-BD0E-2F6979BF4818}" type="presParOf" srcId="{5616D220-BEF4-402E-9338-A4BF7B7ACE2D}" destId="{329ADA35-8F6B-4FF8-AB6E-F7969407B413}" srcOrd="1" destOrd="0" presId="urn:microsoft.com/office/officeart/2009/3/layout/HorizontalOrganizationChart"/>
    <dgm:cxn modelId="{5336FBEB-1120-47A5-B98B-25B826FEBF8D}" type="presParOf" srcId="{5616D220-BEF4-402E-9338-A4BF7B7ACE2D}" destId="{E2F35F72-FDD3-4DBD-8AD0-286A8F6F8BB2}" srcOrd="2" destOrd="0" presId="urn:microsoft.com/office/officeart/2009/3/layout/HorizontalOrganizationChart"/>
    <dgm:cxn modelId="{396E5E3F-D4D1-46FF-9BA0-8CEAD756266D}" type="presParOf" srcId="{9DC4574C-EE9D-4AFC-83B1-283527B9A685}" destId="{07CC9E55-6AD1-48C4-8BAC-6DF8B516A6D9}" srcOrd="2" destOrd="0" presId="urn:microsoft.com/office/officeart/2009/3/layout/HorizontalOrganizationChart"/>
    <dgm:cxn modelId="{DDCF0DFA-C031-499C-A72A-7C7823470BC0}" type="presParOf" srcId="{9DC4574C-EE9D-4AFC-83B1-283527B9A685}" destId="{FB0CCEC5-F5A7-4C1C-AA8E-6258E209DB3D}" srcOrd="3" destOrd="0" presId="urn:microsoft.com/office/officeart/2009/3/layout/HorizontalOrganizationChart"/>
    <dgm:cxn modelId="{C5055A7C-20B6-4009-A168-37BCE5A327F2}" type="presParOf" srcId="{FB0CCEC5-F5A7-4C1C-AA8E-6258E209DB3D}" destId="{22821C24-EB86-48F0-B0D3-FCE4149AF8ED}" srcOrd="0" destOrd="0" presId="urn:microsoft.com/office/officeart/2009/3/layout/HorizontalOrganizationChart"/>
    <dgm:cxn modelId="{28DCC939-9FFC-4F86-BDCE-72B658DE6020}" type="presParOf" srcId="{22821C24-EB86-48F0-B0D3-FCE4149AF8ED}" destId="{073A9C44-9D58-4AFF-A32D-9FECF19FF849}" srcOrd="0" destOrd="0" presId="urn:microsoft.com/office/officeart/2009/3/layout/HorizontalOrganizationChart"/>
    <dgm:cxn modelId="{6F4ABECE-8B51-4401-9550-8E00C089745D}" type="presParOf" srcId="{22821C24-EB86-48F0-B0D3-FCE4149AF8ED}" destId="{47297772-D7C7-4A6E-82E1-7ECA02D39D7C}" srcOrd="1" destOrd="0" presId="urn:microsoft.com/office/officeart/2009/3/layout/HorizontalOrganizationChart"/>
    <dgm:cxn modelId="{E774BC75-503E-4932-A9D3-616394C56FDE}" type="presParOf" srcId="{FB0CCEC5-F5A7-4C1C-AA8E-6258E209DB3D}" destId="{E41B0375-C5EF-49A2-9FA9-D1CD38D9D24E}" srcOrd="1" destOrd="0" presId="urn:microsoft.com/office/officeart/2009/3/layout/HorizontalOrganizationChart"/>
    <dgm:cxn modelId="{84F6BB5A-F5BD-4374-BCFD-ED3C7F4EC933}" type="presParOf" srcId="{FB0CCEC5-F5A7-4C1C-AA8E-6258E209DB3D}" destId="{4FEE6480-E404-4140-9D0D-F4187888C237}" srcOrd="2" destOrd="0" presId="urn:microsoft.com/office/officeart/2009/3/layout/HorizontalOrganizationChart"/>
    <dgm:cxn modelId="{8B1492D0-2ADB-45DD-B40B-4D6CE9518E3D}" type="presParOf" srcId="{9DC4574C-EE9D-4AFC-83B1-283527B9A685}" destId="{52FA4A9B-D075-4818-ABFF-910048E97E78}" srcOrd="4" destOrd="0" presId="urn:microsoft.com/office/officeart/2009/3/layout/HorizontalOrganizationChart"/>
    <dgm:cxn modelId="{9351616F-D043-4A56-91AB-113C470F8133}" type="presParOf" srcId="{9DC4574C-EE9D-4AFC-83B1-283527B9A685}" destId="{A4EEEAFD-97E4-4972-A0BF-15F7E9A911D9}" srcOrd="5" destOrd="0" presId="urn:microsoft.com/office/officeart/2009/3/layout/HorizontalOrganizationChart"/>
    <dgm:cxn modelId="{94362491-4BA2-472E-9DD1-DD6BDAE5A566}" type="presParOf" srcId="{A4EEEAFD-97E4-4972-A0BF-15F7E9A911D9}" destId="{3F93CA8C-B6DA-4192-8C89-59BFFA9EDF00}" srcOrd="0" destOrd="0" presId="urn:microsoft.com/office/officeart/2009/3/layout/HorizontalOrganizationChart"/>
    <dgm:cxn modelId="{1F86323A-7260-4310-B645-18158F2D6C2F}" type="presParOf" srcId="{3F93CA8C-B6DA-4192-8C89-59BFFA9EDF00}" destId="{A6BA4BFB-F1F1-4710-9A70-B11ADEE94AF6}" srcOrd="0" destOrd="0" presId="urn:microsoft.com/office/officeart/2009/3/layout/HorizontalOrganizationChart"/>
    <dgm:cxn modelId="{F7D36A1F-E1AD-4E9B-8B25-306E4393DBEA}" type="presParOf" srcId="{3F93CA8C-B6DA-4192-8C89-59BFFA9EDF00}" destId="{831E9A06-C5EB-472F-9D6B-A4DC3014FC54}" srcOrd="1" destOrd="0" presId="urn:microsoft.com/office/officeart/2009/3/layout/HorizontalOrganizationChart"/>
    <dgm:cxn modelId="{1D830F90-2E0B-4C47-BBB3-919630599F54}" type="presParOf" srcId="{A4EEEAFD-97E4-4972-A0BF-15F7E9A911D9}" destId="{02237365-1FCC-409B-B526-F580D490ED78}" srcOrd="1" destOrd="0" presId="urn:microsoft.com/office/officeart/2009/3/layout/HorizontalOrganizationChart"/>
    <dgm:cxn modelId="{BC33FFEE-CFA8-4298-A035-EB46B477162F}" type="presParOf" srcId="{A4EEEAFD-97E4-4972-A0BF-15F7E9A911D9}" destId="{CD519DCE-3B36-4BDF-823B-9388A163BA93}" srcOrd="2" destOrd="0" presId="urn:microsoft.com/office/officeart/2009/3/layout/HorizontalOrganizationChart"/>
    <dgm:cxn modelId="{D35FFCCA-A409-4CC9-9D47-21BAA45B0655}" type="presParOf" srcId="{0DF49BEC-02F7-4957-B6BF-B92ECFF7E40D}" destId="{375D385F-43C7-4189-BC3F-F935E1D1F5C2}" srcOrd="2" destOrd="0" presId="urn:microsoft.com/office/officeart/2009/3/layout/HorizontalOrganizationChart"/>
    <dgm:cxn modelId="{0B1F1B92-D8D1-4099-B0C9-CCC12DAA271B}" type="presParOf" srcId="{3F6FF91F-059F-4E36-8312-099F78282108}" destId="{8C9EC1CC-010C-4A72-AC7B-87E238A72EEF}" srcOrd="2" destOrd="0" presId="urn:microsoft.com/office/officeart/2009/3/layout/HorizontalOrganizationChart"/>
    <dgm:cxn modelId="{629C1A50-31E4-4ED8-AA82-0274169B5B2E}" type="presParOf" srcId="{3F6FF91F-059F-4E36-8312-099F78282108}" destId="{E74AD2F3-8364-437C-BAF8-3F2021D85DA8}" srcOrd="3" destOrd="0" presId="urn:microsoft.com/office/officeart/2009/3/layout/HorizontalOrganizationChart"/>
    <dgm:cxn modelId="{A3B3A2C9-36E9-485F-A3D0-9FCFD345049F}" type="presParOf" srcId="{E74AD2F3-8364-437C-BAF8-3F2021D85DA8}" destId="{CEED6F0F-E94A-4F23-8F5F-6F5256F0D39D}" srcOrd="0" destOrd="0" presId="urn:microsoft.com/office/officeart/2009/3/layout/HorizontalOrganizationChart"/>
    <dgm:cxn modelId="{32371209-4910-4FF0-96FC-F8A5B47013BA}" type="presParOf" srcId="{CEED6F0F-E94A-4F23-8F5F-6F5256F0D39D}" destId="{A339DFCD-9D57-4CD8-9514-927D349736F4}" srcOrd="0" destOrd="0" presId="urn:microsoft.com/office/officeart/2009/3/layout/HorizontalOrganizationChart"/>
    <dgm:cxn modelId="{4727377B-CB20-413B-827D-540B35E768CA}" type="presParOf" srcId="{CEED6F0F-E94A-4F23-8F5F-6F5256F0D39D}" destId="{E73901D0-0486-4E36-9EE0-31670C2912A3}" srcOrd="1" destOrd="0" presId="urn:microsoft.com/office/officeart/2009/3/layout/HorizontalOrganizationChart"/>
    <dgm:cxn modelId="{51898555-50F5-40D5-8AB7-B9030DE25F8E}" type="presParOf" srcId="{E74AD2F3-8364-437C-BAF8-3F2021D85DA8}" destId="{3208EDAF-16F5-4B52-9763-1868694F572A}" srcOrd="1" destOrd="0" presId="urn:microsoft.com/office/officeart/2009/3/layout/HorizontalOrganizationChart"/>
    <dgm:cxn modelId="{AAAC00CD-D65B-481D-A428-0CF784ECE7BF}" type="presParOf" srcId="{3208EDAF-16F5-4B52-9763-1868694F572A}" destId="{5ABFB7D6-9DFF-4FEF-8525-38CE0835FCC7}" srcOrd="0" destOrd="0" presId="urn:microsoft.com/office/officeart/2009/3/layout/HorizontalOrganizationChart"/>
    <dgm:cxn modelId="{AC3D153A-C427-4310-9F02-A38577CC58EA}" type="presParOf" srcId="{3208EDAF-16F5-4B52-9763-1868694F572A}" destId="{786D41AF-6001-4923-8AE4-86BD1E52E20F}" srcOrd="1" destOrd="0" presId="urn:microsoft.com/office/officeart/2009/3/layout/HorizontalOrganizationChart"/>
    <dgm:cxn modelId="{9E5DB90A-631A-4D58-B1F9-619FEB63D8D9}" type="presParOf" srcId="{786D41AF-6001-4923-8AE4-86BD1E52E20F}" destId="{7D54DF51-A27E-4C88-9BD8-64B1260D250A}" srcOrd="0" destOrd="0" presId="urn:microsoft.com/office/officeart/2009/3/layout/HorizontalOrganizationChart"/>
    <dgm:cxn modelId="{72C61542-8033-4735-8B23-6E6F22E829B5}" type="presParOf" srcId="{7D54DF51-A27E-4C88-9BD8-64B1260D250A}" destId="{8B79CDD0-A819-442A-AC6E-E7D802F4857F}" srcOrd="0" destOrd="0" presId="urn:microsoft.com/office/officeart/2009/3/layout/HorizontalOrganizationChart"/>
    <dgm:cxn modelId="{2FF49ACF-5B36-4820-A5F7-DC892D0D1F93}" type="presParOf" srcId="{7D54DF51-A27E-4C88-9BD8-64B1260D250A}" destId="{96F705E0-2556-4A5A-94F8-F93F6A18925D}" srcOrd="1" destOrd="0" presId="urn:microsoft.com/office/officeart/2009/3/layout/HorizontalOrganizationChart"/>
    <dgm:cxn modelId="{92617A9A-7FAD-411B-8564-EA7586A62B6A}" type="presParOf" srcId="{786D41AF-6001-4923-8AE4-86BD1E52E20F}" destId="{1A5483A7-C0D6-4156-B0AE-E996DA19C9EF}" srcOrd="1" destOrd="0" presId="urn:microsoft.com/office/officeart/2009/3/layout/HorizontalOrganizationChart"/>
    <dgm:cxn modelId="{C709A60C-896F-496A-9737-9F0F6A01A7AB}" type="presParOf" srcId="{786D41AF-6001-4923-8AE4-86BD1E52E20F}" destId="{DF6FE704-4825-4ACB-90C4-2809D7C94823}" srcOrd="2" destOrd="0" presId="urn:microsoft.com/office/officeart/2009/3/layout/HorizontalOrganizationChart"/>
    <dgm:cxn modelId="{74764597-B521-412D-B6D6-1696E0447106}" type="presParOf" srcId="{3208EDAF-16F5-4B52-9763-1868694F572A}" destId="{2F011C64-5A4A-4760-8348-753E6D3A2251}" srcOrd="2" destOrd="0" presId="urn:microsoft.com/office/officeart/2009/3/layout/HorizontalOrganizationChart"/>
    <dgm:cxn modelId="{9382B63D-8C03-496F-A68A-17D2E39EBA6D}" type="presParOf" srcId="{3208EDAF-16F5-4B52-9763-1868694F572A}" destId="{28897441-974F-478A-8519-2263D94BDD50}" srcOrd="3" destOrd="0" presId="urn:microsoft.com/office/officeart/2009/3/layout/HorizontalOrganizationChart"/>
    <dgm:cxn modelId="{D5429511-75EB-49FE-8205-22B0036BF22A}" type="presParOf" srcId="{28897441-974F-478A-8519-2263D94BDD50}" destId="{FCB28500-FABD-4759-B7F7-E5710F35BC12}" srcOrd="0" destOrd="0" presId="urn:microsoft.com/office/officeart/2009/3/layout/HorizontalOrganizationChart"/>
    <dgm:cxn modelId="{3998D406-052E-42F8-9E36-BA2B2BA23217}" type="presParOf" srcId="{FCB28500-FABD-4759-B7F7-E5710F35BC12}" destId="{4BFB926B-045C-4227-B254-52780CE89EFE}" srcOrd="0" destOrd="0" presId="urn:microsoft.com/office/officeart/2009/3/layout/HorizontalOrganizationChart"/>
    <dgm:cxn modelId="{213B40F0-8164-4B52-A332-F5B0ECD486AD}" type="presParOf" srcId="{FCB28500-FABD-4759-B7F7-E5710F35BC12}" destId="{B1333F9C-FFA9-4EE2-93B6-CDF4B1AA03D4}" srcOrd="1" destOrd="0" presId="urn:microsoft.com/office/officeart/2009/3/layout/HorizontalOrganizationChart"/>
    <dgm:cxn modelId="{5C0FBD22-D4DF-41B1-B276-1A70DD846AE1}" type="presParOf" srcId="{28897441-974F-478A-8519-2263D94BDD50}" destId="{A29390F5-2763-4CBF-8FA1-E46156772C1E}" srcOrd="1" destOrd="0" presId="urn:microsoft.com/office/officeart/2009/3/layout/HorizontalOrganizationChart"/>
    <dgm:cxn modelId="{9BECC803-2CBD-4785-A51B-AC1A7F353898}" type="presParOf" srcId="{28897441-974F-478A-8519-2263D94BDD50}" destId="{8BB80679-902C-4BBE-99B2-FAF7FED23B52}" srcOrd="2" destOrd="0" presId="urn:microsoft.com/office/officeart/2009/3/layout/HorizontalOrganizationChart"/>
    <dgm:cxn modelId="{BE16777F-3A57-4D2F-B8C3-CD42E0BC60EC}" type="presParOf" srcId="{3208EDAF-16F5-4B52-9763-1868694F572A}" destId="{F717BA88-8BD4-43C8-87A9-F11762BD80CD}" srcOrd="4" destOrd="0" presId="urn:microsoft.com/office/officeart/2009/3/layout/HorizontalOrganizationChart"/>
    <dgm:cxn modelId="{102DC278-A38C-411D-AC70-7C4B76EC1F34}" type="presParOf" srcId="{3208EDAF-16F5-4B52-9763-1868694F572A}" destId="{8FEED4BF-3908-4208-95C9-AB93C95465A3}" srcOrd="5" destOrd="0" presId="urn:microsoft.com/office/officeart/2009/3/layout/HorizontalOrganizationChart"/>
    <dgm:cxn modelId="{DFAE4B5D-07C0-47AB-A479-ABFA1D299F61}" type="presParOf" srcId="{8FEED4BF-3908-4208-95C9-AB93C95465A3}" destId="{42BD6A3D-B056-4CD9-9134-D1DE032541BB}" srcOrd="0" destOrd="0" presId="urn:microsoft.com/office/officeart/2009/3/layout/HorizontalOrganizationChart"/>
    <dgm:cxn modelId="{B4630002-247A-4DCD-9026-28A125CDF805}" type="presParOf" srcId="{42BD6A3D-B056-4CD9-9134-D1DE032541BB}" destId="{AE2E1300-73B5-406A-89FE-410F7A87DE36}" srcOrd="0" destOrd="0" presId="urn:microsoft.com/office/officeart/2009/3/layout/HorizontalOrganizationChart"/>
    <dgm:cxn modelId="{9AD90BE9-6255-4F8F-A096-C3791BC34C9E}" type="presParOf" srcId="{42BD6A3D-B056-4CD9-9134-D1DE032541BB}" destId="{27E55026-D8C3-411F-A0AC-4820617E5472}" srcOrd="1" destOrd="0" presId="urn:microsoft.com/office/officeart/2009/3/layout/HorizontalOrganizationChart"/>
    <dgm:cxn modelId="{4C0837F6-1326-4B21-A577-95E99D8E5C13}" type="presParOf" srcId="{8FEED4BF-3908-4208-95C9-AB93C95465A3}" destId="{CD2F63FF-15FC-4D97-905F-EF95767C3705}" srcOrd="1" destOrd="0" presId="urn:microsoft.com/office/officeart/2009/3/layout/HorizontalOrganizationChart"/>
    <dgm:cxn modelId="{30A9E0D3-77D0-468E-81D7-AE823A471438}" type="presParOf" srcId="{8FEED4BF-3908-4208-95C9-AB93C95465A3}" destId="{FA62B1AC-62AE-4E4C-A502-17D90DCE276C}" srcOrd="2" destOrd="0" presId="urn:microsoft.com/office/officeart/2009/3/layout/HorizontalOrganizationChart"/>
    <dgm:cxn modelId="{D7CA82CA-2BDA-4612-BC1B-35B84E602EEF}" type="presParOf" srcId="{E74AD2F3-8364-437C-BAF8-3F2021D85DA8}" destId="{AB7780AD-1B5A-448E-ACE9-2710B7FD92F1}" srcOrd="2" destOrd="0" presId="urn:microsoft.com/office/officeart/2009/3/layout/HorizontalOrganizationChart"/>
    <dgm:cxn modelId="{40664A2D-0213-4642-98F7-C11F3F4CFA4E}" type="presParOf" srcId="{6E4A4444-1468-4DB6-AAFE-B22B26F7B76A}" destId="{30B7B975-CA68-4BAE-98E5-23BD26F2459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9C1323-7740-4317-83FD-8F1A354D4E7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0113A6B-461F-4D8E-A37B-A87EFF1084D9}">
      <dgm:prSet phldrT="[Text]"/>
      <dgm:spPr/>
      <dgm:t>
        <a:bodyPr/>
        <a:lstStyle/>
        <a:p>
          <a:r>
            <a:rPr lang="en-MY"/>
            <a:t>Prepare data</a:t>
          </a:r>
        </a:p>
      </dgm:t>
    </dgm:pt>
    <dgm:pt modelId="{047C159A-7981-49A3-AF0B-A5808D22F61D}" type="parTrans" cxnId="{A38D743B-3DC1-4D12-A219-E5C76E2C04EB}">
      <dgm:prSet/>
      <dgm:spPr/>
      <dgm:t>
        <a:bodyPr/>
        <a:lstStyle/>
        <a:p>
          <a:endParaRPr lang="en-MY"/>
        </a:p>
      </dgm:t>
    </dgm:pt>
    <dgm:pt modelId="{72FCCDD2-2462-4B22-9032-700C8AD25802}" type="sibTrans" cxnId="{A38D743B-3DC1-4D12-A219-E5C76E2C04EB}">
      <dgm:prSet/>
      <dgm:spPr/>
      <dgm:t>
        <a:bodyPr/>
        <a:lstStyle/>
        <a:p>
          <a:endParaRPr lang="en-MY"/>
        </a:p>
      </dgm:t>
    </dgm:pt>
    <dgm:pt modelId="{DA3B2603-590B-4C58-9C8B-0FEBEB4C6175}">
      <dgm:prSet phldrT="[Text]"/>
      <dgm:spPr/>
      <dgm:t>
        <a:bodyPr/>
        <a:lstStyle/>
        <a:p>
          <a:r>
            <a:rPr lang="en-MY"/>
            <a:t>Define model</a:t>
          </a:r>
        </a:p>
      </dgm:t>
    </dgm:pt>
    <dgm:pt modelId="{9D35864F-691F-4D3D-ABC9-F481790B2B81}" type="parTrans" cxnId="{DC092C07-2F5E-45C0-BD96-6320C837951C}">
      <dgm:prSet/>
      <dgm:spPr/>
      <dgm:t>
        <a:bodyPr/>
        <a:lstStyle/>
        <a:p>
          <a:endParaRPr lang="en-MY"/>
        </a:p>
      </dgm:t>
    </dgm:pt>
    <dgm:pt modelId="{34E4E8B9-56AB-4E1E-B804-C653692285E0}" type="sibTrans" cxnId="{DC092C07-2F5E-45C0-BD96-6320C837951C}">
      <dgm:prSet/>
      <dgm:spPr/>
      <dgm:t>
        <a:bodyPr/>
        <a:lstStyle/>
        <a:p>
          <a:endParaRPr lang="en-MY"/>
        </a:p>
      </dgm:t>
    </dgm:pt>
    <dgm:pt modelId="{59BBA8FF-FC0B-44FB-AFED-E9B26280A9CA}">
      <dgm:prSet phldrT="[Text]"/>
      <dgm:spPr/>
      <dgm:t>
        <a:bodyPr/>
        <a:lstStyle/>
        <a:p>
          <a:r>
            <a:rPr lang="en-MY"/>
            <a:t>Train</a:t>
          </a:r>
        </a:p>
      </dgm:t>
    </dgm:pt>
    <dgm:pt modelId="{DF219054-8414-4F4C-977D-B762A68E8C0C}" type="parTrans" cxnId="{4EE41FCD-7F81-4D57-A143-6737ABB56DEE}">
      <dgm:prSet/>
      <dgm:spPr/>
      <dgm:t>
        <a:bodyPr/>
        <a:lstStyle/>
        <a:p>
          <a:endParaRPr lang="en-MY"/>
        </a:p>
      </dgm:t>
    </dgm:pt>
    <dgm:pt modelId="{F513BA92-82C2-41F8-9F95-C7D4989B7C11}" type="sibTrans" cxnId="{4EE41FCD-7F81-4D57-A143-6737ABB56DEE}">
      <dgm:prSet/>
      <dgm:spPr/>
      <dgm:t>
        <a:bodyPr/>
        <a:lstStyle/>
        <a:p>
          <a:endParaRPr lang="en-MY"/>
        </a:p>
      </dgm:t>
    </dgm:pt>
    <dgm:pt modelId="{23D1A8F4-71D3-4509-8160-51B775AB5AA1}">
      <dgm:prSet phldrT="[Text]"/>
      <dgm:spPr/>
      <dgm:t>
        <a:bodyPr/>
        <a:lstStyle/>
        <a:p>
          <a:r>
            <a:rPr lang="en-MY"/>
            <a:t>Evaluate</a:t>
          </a:r>
        </a:p>
      </dgm:t>
    </dgm:pt>
    <dgm:pt modelId="{CF4A3093-F5BA-4BC2-B3B3-10576677C93A}" type="parTrans" cxnId="{04CC7546-A2A3-4172-8B5C-B065A5FB3080}">
      <dgm:prSet/>
      <dgm:spPr/>
      <dgm:t>
        <a:bodyPr/>
        <a:lstStyle/>
        <a:p>
          <a:endParaRPr lang="en-MY"/>
        </a:p>
      </dgm:t>
    </dgm:pt>
    <dgm:pt modelId="{A666FF17-B8FB-4CC8-B457-CBD8B50F98DD}" type="sibTrans" cxnId="{04CC7546-A2A3-4172-8B5C-B065A5FB3080}">
      <dgm:prSet/>
      <dgm:spPr/>
      <dgm:t>
        <a:bodyPr/>
        <a:lstStyle/>
        <a:p>
          <a:endParaRPr lang="en-MY"/>
        </a:p>
      </dgm:t>
    </dgm:pt>
    <dgm:pt modelId="{EC915A95-A508-4AD8-B50A-2620E515429D}" type="pres">
      <dgm:prSet presAssocID="{C09C1323-7740-4317-83FD-8F1A354D4E72}" presName="linearFlow" presStyleCnt="0">
        <dgm:presLayoutVars>
          <dgm:resizeHandles val="exact"/>
        </dgm:presLayoutVars>
      </dgm:prSet>
      <dgm:spPr/>
    </dgm:pt>
    <dgm:pt modelId="{91003506-0359-4106-A12C-EE323C5E416F}" type="pres">
      <dgm:prSet presAssocID="{F0113A6B-461F-4D8E-A37B-A87EFF1084D9}" presName="node" presStyleLbl="node1" presStyleIdx="0" presStyleCnt="4">
        <dgm:presLayoutVars>
          <dgm:bulletEnabled val="1"/>
        </dgm:presLayoutVars>
      </dgm:prSet>
      <dgm:spPr/>
    </dgm:pt>
    <dgm:pt modelId="{43533BB6-B58E-496B-B573-7980F4C675E1}" type="pres">
      <dgm:prSet presAssocID="{72FCCDD2-2462-4B22-9032-700C8AD25802}" presName="sibTrans" presStyleLbl="sibTrans2D1" presStyleIdx="0" presStyleCnt="3"/>
      <dgm:spPr/>
    </dgm:pt>
    <dgm:pt modelId="{992C25BF-7584-4AA8-A3A9-7ACCD2F7F1E2}" type="pres">
      <dgm:prSet presAssocID="{72FCCDD2-2462-4B22-9032-700C8AD25802}" presName="connectorText" presStyleLbl="sibTrans2D1" presStyleIdx="0" presStyleCnt="3"/>
      <dgm:spPr/>
    </dgm:pt>
    <dgm:pt modelId="{E0B3105C-D46B-4D95-BF71-400124345412}" type="pres">
      <dgm:prSet presAssocID="{DA3B2603-590B-4C58-9C8B-0FEBEB4C6175}" presName="node" presStyleLbl="node1" presStyleIdx="1" presStyleCnt="4">
        <dgm:presLayoutVars>
          <dgm:bulletEnabled val="1"/>
        </dgm:presLayoutVars>
      </dgm:prSet>
      <dgm:spPr/>
    </dgm:pt>
    <dgm:pt modelId="{5878156C-8D12-4A1B-ABC5-17C564F470D6}" type="pres">
      <dgm:prSet presAssocID="{34E4E8B9-56AB-4E1E-B804-C653692285E0}" presName="sibTrans" presStyleLbl="sibTrans2D1" presStyleIdx="1" presStyleCnt="3"/>
      <dgm:spPr/>
    </dgm:pt>
    <dgm:pt modelId="{97529139-6486-4CD5-81B7-D11B4B9779B2}" type="pres">
      <dgm:prSet presAssocID="{34E4E8B9-56AB-4E1E-B804-C653692285E0}" presName="connectorText" presStyleLbl="sibTrans2D1" presStyleIdx="1" presStyleCnt="3"/>
      <dgm:spPr/>
    </dgm:pt>
    <dgm:pt modelId="{61F08FA7-E91A-4FB3-BD3E-89247805B471}" type="pres">
      <dgm:prSet presAssocID="{59BBA8FF-FC0B-44FB-AFED-E9B26280A9CA}" presName="node" presStyleLbl="node1" presStyleIdx="2" presStyleCnt="4">
        <dgm:presLayoutVars>
          <dgm:bulletEnabled val="1"/>
        </dgm:presLayoutVars>
      </dgm:prSet>
      <dgm:spPr/>
    </dgm:pt>
    <dgm:pt modelId="{031CE6D4-EEE0-4320-BDB0-3AD9584E5411}" type="pres">
      <dgm:prSet presAssocID="{F513BA92-82C2-41F8-9F95-C7D4989B7C11}" presName="sibTrans" presStyleLbl="sibTrans2D1" presStyleIdx="2" presStyleCnt="3"/>
      <dgm:spPr/>
    </dgm:pt>
    <dgm:pt modelId="{29B3722C-899F-415B-9984-367AF84D52D0}" type="pres">
      <dgm:prSet presAssocID="{F513BA92-82C2-41F8-9F95-C7D4989B7C11}" presName="connectorText" presStyleLbl="sibTrans2D1" presStyleIdx="2" presStyleCnt="3"/>
      <dgm:spPr/>
    </dgm:pt>
    <dgm:pt modelId="{A9251540-32DA-4936-97E0-D65AD87FF71C}" type="pres">
      <dgm:prSet presAssocID="{23D1A8F4-71D3-4509-8160-51B775AB5AA1}" presName="node" presStyleLbl="node1" presStyleIdx="3" presStyleCnt="4">
        <dgm:presLayoutVars>
          <dgm:bulletEnabled val="1"/>
        </dgm:presLayoutVars>
      </dgm:prSet>
      <dgm:spPr/>
    </dgm:pt>
  </dgm:ptLst>
  <dgm:cxnLst>
    <dgm:cxn modelId="{3F913401-2F2E-403F-9638-A33B55CC5289}" type="presOf" srcId="{F513BA92-82C2-41F8-9F95-C7D4989B7C11}" destId="{29B3722C-899F-415B-9984-367AF84D52D0}" srcOrd="1" destOrd="0" presId="urn:microsoft.com/office/officeart/2005/8/layout/process2"/>
    <dgm:cxn modelId="{DC092C07-2F5E-45C0-BD96-6320C837951C}" srcId="{C09C1323-7740-4317-83FD-8F1A354D4E72}" destId="{DA3B2603-590B-4C58-9C8B-0FEBEB4C6175}" srcOrd="1" destOrd="0" parTransId="{9D35864F-691F-4D3D-ABC9-F481790B2B81}" sibTransId="{34E4E8B9-56AB-4E1E-B804-C653692285E0}"/>
    <dgm:cxn modelId="{90AD6821-1A10-48BC-A9FE-C2329C365A83}" type="presOf" srcId="{F0113A6B-461F-4D8E-A37B-A87EFF1084D9}" destId="{91003506-0359-4106-A12C-EE323C5E416F}" srcOrd="0" destOrd="0" presId="urn:microsoft.com/office/officeart/2005/8/layout/process2"/>
    <dgm:cxn modelId="{A38D743B-3DC1-4D12-A219-E5C76E2C04EB}" srcId="{C09C1323-7740-4317-83FD-8F1A354D4E72}" destId="{F0113A6B-461F-4D8E-A37B-A87EFF1084D9}" srcOrd="0" destOrd="0" parTransId="{047C159A-7981-49A3-AF0B-A5808D22F61D}" sibTransId="{72FCCDD2-2462-4B22-9032-700C8AD25802}"/>
    <dgm:cxn modelId="{04CC7546-A2A3-4172-8B5C-B065A5FB3080}" srcId="{C09C1323-7740-4317-83FD-8F1A354D4E72}" destId="{23D1A8F4-71D3-4509-8160-51B775AB5AA1}" srcOrd="3" destOrd="0" parTransId="{CF4A3093-F5BA-4BC2-B3B3-10576677C93A}" sibTransId="{A666FF17-B8FB-4CC8-B457-CBD8B50F98DD}"/>
    <dgm:cxn modelId="{28A57747-7D8F-412E-9B06-45B7390E6D83}" type="presOf" srcId="{72FCCDD2-2462-4B22-9032-700C8AD25802}" destId="{43533BB6-B58E-496B-B573-7980F4C675E1}" srcOrd="0" destOrd="0" presId="urn:microsoft.com/office/officeart/2005/8/layout/process2"/>
    <dgm:cxn modelId="{C6333069-9BC6-494B-A21D-7D74E2CC8CBE}" type="presOf" srcId="{34E4E8B9-56AB-4E1E-B804-C653692285E0}" destId="{97529139-6486-4CD5-81B7-D11B4B9779B2}" srcOrd="1" destOrd="0" presId="urn:microsoft.com/office/officeart/2005/8/layout/process2"/>
    <dgm:cxn modelId="{EA947A6B-4C5A-462B-A9D7-A9BC0BFEFEC5}" type="presOf" srcId="{C09C1323-7740-4317-83FD-8F1A354D4E72}" destId="{EC915A95-A508-4AD8-B50A-2620E515429D}" srcOrd="0" destOrd="0" presId="urn:microsoft.com/office/officeart/2005/8/layout/process2"/>
    <dgm:cxn modelId="{4BDFBC4B-679F-4754-8C72-0044143D45CC}" type="presOf" srcId="{72FCCDD2-2462-4B22-9032-700C8AD25802}" destId="{992C25BF-7584-4AA8-A3A9-7ACCD2F7F1E2}" srcOrd="1" destOrd="0" presId="urn:microsoft.com/office/officeart/2005/8/layout/process2"/>
    <dgm:cxn modelId="{C0451684-E3DC-4161-BB6C-D34DE9E418DD}" type="presOf" srcId="{F513BA92-82C2-41F8-9F95-C7D4989B7C11}" destId="{031CE6D4-EEE0-4320-BDB0-3AD9584E5411}" srcOrd="0" destOrd="0" presId="urn:microsoft.com/office/officeart/2005/8/layout/process2"/>
    <dgm:cxn modelId="{2CD6AFA5-A402-4863-8991-115FE06480F1}" type="presOf" srcId="{23D1A8F4-71D3-4509-8160-51B775AB5AA1}" destId="{A9251540-32DA-4936-97E0-D65AD87FF71C}" srcOrd="0" destOrd="0" presId="urn:microsoft.com/office/officeart/2005/8/layout/process2"/>
    <dgm:cxn modelId="{EAE569B4-6C9B-4FEB-A9E1-D993EF6140EE}" type="presOf" srcId="{34E4E8B9-56AB-4E1E-B804-C653692285E0}" destId="{5878156C-8D12-4A1B-ABC5-17C564F470D6}" srcOrd="0" destOrd="0" presId="urn:microsoft.com/office/officeart/2005/8/layout/process2"/>
    <dgm:cxn modelId="{EE5F16C4-F05F-4286-81C7-388801E6C972}" type="presOf" srcId="{DA3B2603-590B-4C58-9C8B-0FEBEB4C6175}" destId="{E0B3105C-D46B-4D95-BF71-400124345412}" srcOrd="0" destOrd="0" presId="urn:microsoft.com/office/officeart/2005/8/layout/process2"/>
    <dgm:cxn modelId="{4EE41FCD-7F81-4D57-A143-6737ABB56DEE}" srcId="{C09C1323-7740-4317-83FD-8F1A354D4E72}" destId="{59BBA8FF-FC0B-44FB-AFED-E9B26280A9CA}" srcOrd="2" destOrd="0" parTransId="{DF219054-8414-4F4C-977D-B762A68E8C0C}" sibTransId="{F513BA92-82C2-41F8-9F95-C7D4989B7C11}"/>
    <dgm:cxn modelId="{15503FE1-3212-48D8-B902-4637712574A8}" type="presOf" srcId="{59BBA8FF-FC0B-44FB-AFED-E9B26280A9CA}" destId="{61F08FA7-E91A-4FB3-BD3E-89247805B471}" srcOrd="0" destOrd="0" presId="urn:microsoft.com/office/officeart/2005/8/layout/process2"/>
    <dgm:cxn modelId="{94521CE6-404B-4DCA-9274-0BD060B96788}" type="presParOf" srcId="{EC915A95-A508-4AD8-B50A-2620E515429D}" destId="{91003506-0359-4106-A12C-EE323C5E416F}" srcOrd="0" destOrd="0" presId="urn:microsoft.com/office/officeart/2005/8/layout/process2"/>
    <dgm:cxn modelId="{DFDB553E-C184-4D0A-80E7-263D29FE9F5A}" type="presParOf" srcId="{EC915A95-A508-4AD8-B50A-2620E515429D}" destId="{43533BB6-B58E-496B-B573-7980F4C675E1}" srcOrd="1" destOrd="0" presId="urn:microsoft.com/office/officeart/2005/8/layout/process2"/>
    <dgm:cxn modelId="{8E8E171A-C0F1-4B4F-B83A-D083D33005EF}" type="presParOf" srcId="{43533BB6-B58E-496B-B573-7980F4C675E1}" destId="{992C25BF-7584-4AA8-A3A9-7ACCD2F7F1E2}" srcOrd="0" destOrd="0" presId="urn:microsoft.com/office/officeart/2005/8/layout/process2"/>
    <dgm:cxn modelId="{2AC88D69-7562-417C-B406-52FF07CAA6CB}" type="presParOf" srcId="{EC915A95-A508-4AD8-B50A-2620E515429D}" destId="{E0B3105C-D46B-4D95-BF71-400124345412}" srcOrd="2" destOrd="0" presId="urn:microsoft.com/office/officeart/2005/8/layout/process2"/>
    <dgm:cxn modelId="{5F28CDA8-2716-479E-AA53-CF7056F3D46E}" type="presParOf" srcId="{EC915A95-A508-4AD8-B50A-2620E515429D}" destId="{5878156C-8D12-4A1B-ABC5-17C564F470D6}" srcOrd="3" destOrd="0" presId="urn:microsoft.com/office/officeart/2005/8/layout/process2"/>
    <dgm:cxn modelId="{C379EF7C-B9C9-4D9B-9697-3C0894C08E68}" type="presParOf" srcId="{5878156C-8D12-4A1B-ABC5-17C564F470D6}" destId="{97529139-6486-4CD5-81B7-D11B4B9779B2}" srcOrd="0" destOrd="0" presId="urn:microsoft.com/office/officeart/2005/8/layout/process2"/>
    <dgm:cxn modelId="{E426819B-1BAC-4F50-A3F3-BF23FFDCD19F}" type="presParOf" srcId="{EC915A95-A508-4AD8-B50A-2620E515429D}" destId="{61F08FA7-E91A-4FB3-BD3E-89247805B471}" srcOrd="4" destOrd="0" presId="urn:microsoft.com/office/officeart/2005/8/layout/process2"/>
    <dgm:cxn modelId="{5EAB64D7-A4C6-447C-8A47-EBAA30A3FD18}" type="presParOf" srcId="{EC915A95-A508-4AD8-B50A-2620E515429D}" destId="{031CE6D4-EEE0-4320-BDB0-3AD9584E5411}" srcOrd="5" destOrd="0" presId="urn:microsoft.com/office/officeart/2005/8/layout/process2"/>
    <dgm:cxn modelId="{BD22C8FB-18BE-485C-B3B4-39803C73CEDF}" type="presParOf" srcId="{031CE6D4-EEE0-4320-BDB0-3AD9584E5411}" destId="{29B3722C-899F-415B-9984-367AF84D52D0}" srcOrd="0" destOrd="0" presId="urn:microsoft.com/office/officeart/2005/8/layout/process2"/>
    <dgm:cxn modelId="{C6CB0EFB-7C7B-46F3-A836-AB492D719228}" type="presParOf" srcId="{EC915A95-A508-4AD8-B50A-2620E515429D}" destId="{A9251540-32DA-4936-97E0-D65AD87FF71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9C1323-7740-4317-83FD-8F1A354D4E7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0113A6B-461F-4D8E-A37B-A87EFF1084D9}">
      <dgm:prSet phldrT="[Text]"/>
      <dgm:spPr/>
      <dgm:t>
        <a:bodyPr/>
        <a:lstStyle/>
        <a:p>
          <a:r>
            <a:rPr lang="en-MY"/>
            <a:t>Prepare data</a:t>
          </a:r>
        </a:p>
      </dgm:t>
    </dgm:pt>
    <dgm:pt modelId="{047C159A-7981-49A3-AF0B-A5808D22F61D}" type="parTrans" cxnId="{A38D743B-3DC1-4D12-A219-E5C76E2C04EB}">
      <dgm:prSet/>
      <dgm:spPr/>
      <dgm:t>
        <a:bodyPr/>
        <a:lstStyle/>
        <a:p>
          <a:endParaRPr lang="en-MY"/>
        </a:p>
      </dgm:t>
    </dgm:pt>
    <dgm:pt modelId="{72FCCDD2-2462-4B22-9032-700C8AD25802}" type="sibTrans" cxnId="{A38D743B-3DC1-4D12-A219-E5C76E2C04EB}">
      <dgm:prSet/>
      <dgm:spPr/>
      <dgm:t>
        <a:bodyPr/>
        <a:lstStyle/>
        <a:p>
          <a:endParaRPr lang="en-MY"/>
        </a:p>
      </dgm:t>
    </dgm:pt>
    <dgm:pt modelId="{DA3B2603-590B-4C58-9C8B-0FEBEB4C6175}">
      <dgm:prSet phldrT="[Text]"/>
      <dgm:spPr/>
      <dgm:t>
        <a:bodyPr/>
        <a:lstStyle/>
        <a:p>
          <a:r>
            <a:rPr lang="en-MY"/>
            <a:t>Define model</a:t>
          </a:r>
        </a:p>
      </dgm:t>
    </dgm:pt>
    <dgm:pt modelId="{9D35864F-691F-4D3D-ABC9-F481790B2B81}" type="parTrans" cxnId="{DC092C07-2F5E-45C0-BD96-6320C837951C}">
      <dgm:prSet/>
      <dgm:spPr/>
      <dgm:t>
        <a:bodyPr/>
        <a:lstStyle/>
        <a:p>
          <a:endParaRPr lang="en-MY"/>
        </a:p>
      </dgm:t>
    </dgm:pt>
    <dgm:pt modelId="{34E4E8B9-56AB-4E1E-B804-C653692285E0}" type="sibTrans" cxnId="{DC092C07-2F5E-45C0-BD96-6320C837951C}">
      <dgm:prSet/>
      <dgm:spPr/>
      <dgm:t>
        <a:bodyPr/>
        <a:lstStyle/>
        <a:p>
          <a:endParaRPr lang="en-MY"/>
        </a:p>
      </dgm:t>
    </dgm:pt>
    <dgm:pt modelId="{59BBA8FF-FC0B-44FB-AFED-E9B26280A9CA}">
      <dgm:prSet phldrT="[Text]"/>
      <dgm:spPr/>
      <dgm:t>
        <a:bodyPr/>
        <a:lstStyle/>
        <a:p>
          <a:r>
            <a:rPr lang="en-MY"/>
            <a:t>Train</a:t>
          </a:r>
        </a:p>
      </dgm:t>
    </dgm:pt>
    <dgm:pt modelId="{DF219054-8414-4F4C-977D-B762A68E8C0C}" type="parTrans" cxnId="{4EE41FCD-7F81-4D57-A143-6737ABB56DEE}">
      <dgm:prSet/>
      <dgm:spPr/>
      <dgm:t>
        <a:bodyPr/>
        <a:lstStyle/>
        <a:p>
          <a:endParaRPr lang="en-MY"/>
        </a:p>
      </dgm:t>
    </dgm:pt>
    <dgm:pt modelId="{F513BA92-82C2-41F8-9F95-C7D4989B7C11}" type="sibTrans" cxnId="{4EE41FCD-7F81-4D57-A143-6737ABB56DEE}">
      <dgm:prSet/>
      <dgm:spPr/>
      <dgm:t>
        <a:bodyPr/>
        <a:lstStyle/>
        <a:p>
          <a:endParaRPr lang="en-MY"/>
        </a:p>
      </dgm:t>
    </dgm:pt>
    <dgm:pt modelId="{23D1A8F4-71D3-4509-8160-51B775AB5AA1}">
      <dgm:prSet phldrT="[Text]"/>
      <dgm:spPr/>
      <dgm:t>
        <a:bodyPr/>
        <a:lstStyle/>
        <a:p>
          <a:r>
            <a:rPr lang="en-MY"/>
            <a:t>Evaluate</a:t>
          </a:r>
        </a:p>
      </dgm:t>
    </dgm:pt>
    <dgm:pt modelId="{CF4A3093-F5BA-4BC2-B3B3-10576677C93A}" type="parTrans" cxnId="{04CC7546-A2A3-4172-8B5C-B065A5FB3080}">
      <dgm:prSet/>
      <dgm:spPr/>
      <dgm:t>
        <a:bodyPr/>
        <a:lstStyle/>
        <a:p>
          <a:endParaRPr lang="en-MY"/>
        </a:p>
      </dgm:t>
    </dgm:pt>
    <dgm:pt modelId="{A666FF17-B8FB-4CC8-B457-CBD8B50F98DD}" type="sibTrans" cxnId="{04CC7546-A2A3-4172-8B5C-B065A5FB3080}">
      <dgm:prSet/>
      <dgm:spPr/>
      <dgm:t>
        <a:bodyPr/>
        <a:lstStyle/>
        <a:p>
          <a:endParaRPr lang="en-MY"/>
        </a:p>
      </dgm:t>
    </dgm:pt>
    <dgm:pt modelId="{EC915A95-A508-4AD8-B50A-2620E515429D}" type="pres">
      <dgm:prSet presAssocID="{C09C1323-7740-4317-83FD-8F1A354D4E72}" presName="linearFlow" presStyleCnt="0">
        <dgm:presLayoutVars>
          <dgm:resizeHandles val="exact"/>
        </dgm:presLayoutVars>
      </dgm:prSet>
      <dgm:spPr/>
    </dgm:pt>
    <dgm:pt modelId="{91003506-0359-4106-A12C-EE323C5E416F}" type="pres">
      <dgm:prSet presAssocID="{F0113A6B-461F-4D8E-A37B-A87EFF1084D9}" presName="node" presStyleLbl="node1" presStyleIdx="0" presStyleCnt="4">
        <dgm:presLayoutVars>
          <dgm:bulletEnabled val="1"/>
        </dgm:presLayoutVars>
      </dgm:prSet>
      <dgm:spPr/>
    </dgm:pt>
    <dgm:pt modelId="{43533BB6-B58E-496B-B573-7980F4C675E1}" type="pres">
      <dgm:prSet presAssocID="{72FCCDD2-2462-4B22-9032-700C8AD25802}" presName="sibTrans" presStyleLbl="sibTrans2D1" presStyleIdx="0" presStyleCnt="3"/>
      <dgm:spPr/>
    </dgm:pt>
    <dgm:pt modelId="{992C25BF-7584-4AA8-A3A9-7ACCD2F7F1E2}" type="pres">
      <dgm:prSet presAssocID="{72FCCDD2-2462-4B22-9032-700C8AD25802}" presName="connectorText" presStyleLbl="sibTrans2D1" presStyleIdx="0" presStyleCnt="3"/>
      <dgm:spPr/>
    </dgm:pt>
    <dgm:pt modelId="{E0B3105C-D46B-4D95-BF71-400124345412}" type="pres">
      <dgm:prSet presAssocID="{DA3B2603-590B-4C58-9C8B-0FEBEB4C6175}" presName="node" presStyleLbl="node1" presStyleIdx="1" presStyleCnt="4">
        <dgm:presLayoutVars>
          <dgm:bulletEnabled val="1"/>
        </dgm:presLayoutVars>
      </dgm:prSet>
      <dgm:spPr/>
    </dgm:pt>
    <dgm:pt modelId="{5878156C-8D12-4A1B-ABC5-17C564F470D6}" type="pres">
      <dgm:prSet presAssocID="{34E4E8B9-56AB-4E1E-B804-C653692285E0}" presName="sibTrans" presStyleLbl="sibTrans2D1" presStyleIdx="1" presStyleCnt="3"/>
      <dgm:spPr/>
    </dgm:pt>
    <dgm:pt modelId="{97529139-6486-4CD5-81B7-D11B4B9779B2}" type="pres">
      <dgm:prSet presAssocID="{34E4E8B9-56AB-4E1E-B804-C653692285E0}" presName="connectorText" presStyleLbl="sibTrans2D1" presStyleIdx="1" presStyleCnt="3"/>
      <dgm:spPr/>
    </dgm:pt>
    <dgm:pt modelId="{61F08FA7-E91A-4FB3-BD3E-89247805B471}" type="pres">
      <dgm:prSet presAssocID="{59BBA8FF-FC0B-44FB-AFED-E9B26280A9CA}" presName="node" presStyleLbl="node1" presStyleIdx="2" presStyleCnt="4">
        <dgm:presLayoutVars>
          <dgm:bulletEnabled val="1"/>
        </dgm:presLayoutVars>
      </dgm:prSet>
      <dgm:spPr/>
    </dgm:pt>
    <dgm:pt modelId="{031CE6D4-EEE0-4320-BDB0-3AD9584E5411}" type="pres">
      <dgm:prSet presAssocID="{F513BA92-82C2-41F8-9F95-C7D4989B7C11}" presName="sibTrans" presStyleLbl="sibTrans2D1" presStyleIdx="2" presStyleCnt="3"/>
      <dgm:spPr/>
    </dgm:pt>
    <dgm:pt modelId="{29B3722C-899F-415B-9984-367AF84D52D0}" type="pres">
      <dgm:prSet presAssocID="{F513BA92-82C2-41F8-9F95-C7D4989B7C11}" presName="connectorText" presStyleLbl="sibTrans2D1" presStyleIdx="2" presStyleCnt="3"/>
      <dgm:spPr/>
    </dgm:pt>
    <dgm:pt modelId="{A9251540-32DA-4936-97E0-D65AD87FF71C}" type="pres">
      <dgm:prSet presAssocID="{23D1A8F4-71D3-4509-8160-51B775AB5AA1}" presName="node" presStyleLbl="node1" presStyleIdx="3" presStyleCnt="4">
        <dgm:presLayoutVars>
          <dgm:bulletEnabled val="1"/>
        </dgm:presLayoutVars>
      </dgm:prSet>
      <dgm:spPr/>
    </dgm:pt>
  </dgm:ptLst>
  <dgm:cxnLst>
    <dgm:cxn modelId="{3F913401-2F2E-403F-9638-A33B55CC5289}" type="presOf" srcId="{F513BA92-82C2-41F8-9F95-C7D4989B7C11}" destId="{29B3722C-899F-415B-9984-367AF84D52D0}" srcOrd="1" destOrd="0" presId="urn:microsoft.com/office/officeart/2005/8/layout/process2"/>
    <dgm:cxn modelId="{DC092C07-2F5E-45C0-BD96-6320C837951C}" srcId="{C09C1323-7740-4317-83FD-8F1A354D4E72}" destId="{DA3B2603-590B-4C58-9C8B-0FEBEB4C6175}" srcOrd="1" destOrd="0" parTransId="{9D35864F-691F-4D3D-ABC9-F481790B2B81}" sibTransId="{34E4E8B9-56AB-4E1E-B804-C653692285E0}"/>
    <dgm:cxn modelId="{90AD6821-1A10-48BC-A9FE-C2329C365A83}" type="presOf" srcId="{F0113A6B-461F-4D8E-A37B-A87EFF1084D9}" destId="{91003506-0359-4106-A12C-EE323C5E416F}" srcOrd="0" destOrd="0" presId="urn:microsoft.com/office/officeart/2005/8/layout/process2"/>
    <dgm:cxn modelId="{A38D743B-3DC1-4D12-A219-E5C76E2C04EB}" srcId="{C09C1323-7740-4317-83FD-8F1A354D4E72}" destId="{F0113A6B-461F-4D8E-A37B-A87EFF1084D9}" srcOrd="0" destOrd="0" parTransId="{047C159A-7981-49A3-AF0B-A5808D22F61D}" sibTransId="{72FCCDD2-2462-4B22-9032-700C8AD25802}"/>
    <dgm:cxn modelId="{04CC7546-A2A3-4172-8B5C-B065A5FB3080}" srcId="{C09C1323-7740-4317-83FD-8F1A354D4E72}" destId="{23D1A8F4-71D3-4509-8160-51B775AB5AA1}" srcOrd="3" destOrd="0" parTransId="{CF4A3093-F5BA-4BC2-B3B3-10576677C93A}" sibTransId="{A666FF17-B8FB-4CC8-B457-CBD8B50F98DD}"/>
    <dgm:cxn modelId="{28A57747-7D8F-412E-9B06-45B7390E6D83}" type="presOf" srcId="{72FCCDD2-2462-4B22-9032-700C8AD25802}" destId="{43533BB6-B58E-496B-B573-7980F4C675E1}" srcOrd="0" destOrd="0" presId="urn:microsoft.com/office/officeart/2005/8/layout/process2"/>
    <dgm:cxn modelId="{C6333069-9BC6-494B-A21D-7D74E2CC8CBE}" type="presOf" srcId="{34E4E8B9-56AB-4E1E-B804-C653692285E0}" destId="{97529139-6486-4CD5-81B7-D11B4B9779B2}" srcOrd="1" destOrd="0" presId="urn:microsoft.com/office/officeart/2005/8/layout/process2"/>
    <dgm:cxn modelId="{EA947A6B-4C5A-462B-A9D7-A9BC0BFEFEC5}" type="presOf" srcId="{C09C1323-7740-4317-83FD-8F1A354D4E72}" destId="{EC915A95-A508-4AD8-B50A-2620E515429D}" srcOrd="0" destOrd="0" presId="urn:microsoft.com/office/officeart/2005/8/layout/process2"/>
    <dgm:cxn modelId="{4BDFBC4B-679F-4754-8C72-0044143D45CC}" type="presOf" srcId="{72FCCDD2-2462-4B22-9032-700C8AD25802}" destId="{992C25BF-7584-4AA8-A3A9-7ACCD2F7F1E2}" srcOrd="1" destOrd="0" presId="urn:microsoft.com/office/officeart/2005/8/layout/process2"/>
    <dgm:cxn modelId="{C0451684-E3DC-4161-BB6C-D34DE9E418DD}" type="presOf" srcId="{F513BA92-82C2-41F8-9F95-C7D4989B7C11}" destId="{031CE6D4-EEE0-4320-BDB0-3AD9584E5411}" srcOrd="0" destOrd="0" presId="urn:microsoft.com/office/officeart/2005/8/layout/process2"/>
    <dgm:cxn modelId="{2CD6AFA5-A402-4863-8991-115FE06480F1}" type="presOf" srcId="{23D1A8F4-71D3-4509-8160-51B775AB5AA1}" destId="{A9251540-32DA-4936-97E0-D65AD87FF71C}" srcOrd="0" destOrd="0" presId="urn:microsoft.com/office/officeart/2005/8/layout/process2"/>
    <dgm:cxn modelId="{EAE569B4-6C9B-4FEB-A9E1-D993EF6140EE}" type="presOf" srcId="{34E4E8B9-56AB-4E1E-B804-C653692285E0}" destId="{5878156C-8D12-4A1B-ABC5-17C564F470D6}" srcOrd="0" destOrd="0" presId="urn:microsoft.com/office/officeart/2005/8/layout/process2"/>
    <dgm:cxn modelId="{EE5F16C4-F05F-4286-81C7-388801E6C972}" type="presOf" srcId="{DA3B2603-590B-4C58-9C8B-0FEBEB4C6175}" destId="{E0B3105C-D46B-4D95-BF71-400124345412}" srcOrd="0" destOrd="0" presId="urn:microsoft.com/office/officeart/2005/8/layout/process2"/>
    <dgm:cxn modelId="{4EE41FCD-7F81-4D57-A143-6737ABB56DEE}" srcId="{C09C1323-7740-4317-83FD-8F1A354D4E72}" destId="{59BBA8FF-FC0B-44FB-AFED-E9B26280A9CA}" srcOrd="2" destOrd="0" parTransId="{DF219054-8414-4F4C-977D-B762A68E8C0C}" sibTransId="{F513BA92-82C2-41F8-9F95-C7D4989B7C11}"/>
    <dgm:cxn modelId="{15503FE1-3212-48D8-B902-4637712574A8}" type="presOf" srcId="{59BBA8FF-FC0B-44FB-AFED-E9B26280A9CA}" destId="{61F08FA7-E91A-4FB3-BD3E-89247805B471}" srcOrd="0" destOrd="0" presId="urn:microsoft.com/office/officeart/2005/8/layout/process2"/>
    <dgm:cxn modelId="{94521CE6-404B-4DCA-9274-0BD060B96788}" type="presParOf" srcId="{EC915A95-A508-4AD8-B50A-2620E515429D}" destId="{91003506-0359-4106-A12C-EE323C5E416F}" srcOrd="0" destOrd="0" presId="urn:microsoft.com/office/officeart/2005/8/layout/process2"/>
    <dgm:cxn modelId="{DFDB553E-C184-4D0A-80E7-263D29FE9F5A}" type="presParOf" srcId="{EC915A95-A508-4AD8-B50A-2620E515429D}" destId="{43533BB6-B58E-496B-B573-7980F4C675E1}" srcOrd="1" destOrd="0" presId="urn:microsoft.com/office/officeart/2005/8/layout/process2"/>
    <dgm:cxn modelId="{8E8E171A-C0F1-4B4F-B83A-D083D33005EF}" type="presParOf" srcId="{43533BB6-B58E-496B-B573-7980F4C675E1}" destId="{992C25BF-7584-4AA8-A3A9-7ACCD2F7F1E2}" srcOrd="0" destOrd="0" presId="urn:microsoft.com/office/officeart/2005/8/layout/process2"/>
    <dgm:cxn modelId="{2AC88D69-7562-417C-B406-52FF07CAA6CB}" type="presParOf" srcId="{EC915A95-A508-4AD8-B50A-2620E515429D}" destId="{E0B3105C-D46B-4D95-BF71-400124345412}" srcOrd="2" destOrd="0" presId="urn:microsoft.com/office/officeart/2005/8/layout/process2"/>
    <dgm:cxn modelId="{5F28CDA8-2716-479E-AA53-CF7056F3D46E}" type="presParOf" srcId="{EC915A95-A508-4AD8-B50A-2620E515429D}" destId="{5878156C-8D12-4A1B-ABC5-17C564F470D6}" srcOrd="3" destOrd="0" presId="urn:microsoft.com/office/officeart/2005/8/layout/process2"/>
    <dgm:cxn modelId="{C379EF7C-B9C9-4D9B-9697-3C0894C08E68}" type="presParOf" srcId="{5878156C-8D12-4A1B-ABC5-17C564F470D6}" destId="{97529139-6486-4CD5-81B7-D11B4B9779B2}" srcOrd="0" destOrd="0" presId="urn:microsoft.com/office/officeart/2005/8/layout/process2"/>
    <dgm:cxn modelId="{E426819B-1BAC-4F50-A3F3-BF23FFDCD19F}" type="presParOf" srcId="{EC915A95-A508-4AD8-B50A-2620E515429D}" destId="{61F08FA7-E91A-4FB3-BD3E-89247805B471}" srcOrd="4" destOrd="0" presId="urn:microsoft.com/office/officeart/2005/8/layout/process2"/>
    <dgm:cxn modelId="{5EAB64D7-A4C6-447C-8A47-EBAA30A3FD18}" type="presParOf" srcId="{EC915A95-A508-4AD8-B50A-2620E515429D}" destId="{031CE6D4-EEE0-4320-BDB0-3AD9584E5411}" srcOrd="5" destOrd="0" presId="urn:microsoft.com/office/officeart/2005/8/layout/process2"/>
    <dgm:cxn modelId="{BD22C8FB-18BE-485C-B3B4-39803C73CEDF}" type="presParOf" srcId="{031CE6D4-EEE0-4320-BDB0-3AD9584E5411}" destId="{29B3722C-899F-415B-9984-367AF84D52D0}" srcOrd="0" destOrd="0" presId="urn:microsoft.com/office/officeart/2005/8/layout/process2"/>
    <dgm:cxn modelId="{C6CB0EFB-7C7B-46F3-A836-AB492D719228}" type="presParOf" srcId="{EC915A95-A508-4AD8-B50A-2620E515429D}" destId="{A9251540-32DA-4936-97E0-D65AD87FF71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F8E1D0-F2F5-43E3-AC09-301AACDFBC7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50602910-3CE4-4AFD-87D8-5502616B1C19}">
      <dgm:prSet phldrT="[Text]"/>
      <dgm:spPr/>
      <dgm:t>
        <a:bodyPr/>
        <a:lstStyle/>
        <a:p>
          <a:pPr rtl="0"/>
          <a:r>
            <a:rPr lang="en-MY">
              <a:latin typeface="Calibri Light" panose="020F0302020204030204"/>
            </a:rPr>
            <a:t>Base models</a:t>
          </a:r>
          <a:endParaRPr lang="en-MY"/>
        </a:p>
      </dgm:t>
    </dgm:pt>
    <dgm:pt modelId="{0E904243-6DB0-46C9-ADA2-E6822284BA02}" type="parTrans" cxnId="{F1F3A477-521B-4E83-A3F9-C3223CB9E2BA}">
      <dgm:prSet/>
      <dgm:spPr/>
      <dgm:t>
        <a:bodyPr/>
        <a:lstStyle/>
        <a:p>
          <a:endParaRPr lang="en-MY"/>
        </a:p>
      </dgm:t>
    </dgm:pt>
    <dgm:pt modelId="{827B176F-681B-46ED-A811-5DB7CECE8CCB}" type="sibTrans" cxnId="{F1F3A477-521B-4E83-A3F9-C3223CB9E2BA}">
      <dgm:prSet/>
      <dgm:spPr/>
      <dgm:t>
        <a:bodyPr/>
        <a:lstStyle/>
        <a:p>
          <a:endParaRPr lang="en-MY"/>
        </a:p>
      </dgm:t>
    </dgm:pt>
    <dgm:pt modelId="{D99AC756-6E01-474B-98BF-0AAA300D884C}">
      <dgm:prSet phldrT="[Text]"/>
      <dgm:spPr/>
      <dgm:t>
        <a:bodyPr/>
        <a:lstStyle/>
        <a:p>
          <a:r>
            <a:rPr lang="en-MY"/>
            <a:t>VGG</a:t>
          </a:r>
        </a:p>
      </dgm:t>
    </dgm:pt>
    <dgm:pt modelId="{4006F70D-CF9D-46C6-82EF-540FAC40300D}" type="parTrans" cxnId="{31B05654-1D84-404E-AEDB-3E27B9CBD603}">
      <dgm:prSet/>
      <dgm:spPr/>
      <dgm:t>
        <a:bodyPr/>
        <a:lstStyle/>
        <a:p>
          <a:endParaRPr lang="en-MY"/>
        </a:p>
      </dgm:t>
    </dgm:pt>
    <dgm:pt modelId="{F64006B1-C4D5-4D04-BBDC-AE9971092D20}" type="sibTrans" cxnId="{31B05654-1D84-404E-AEDB-3E27B9CBD603}">
      <dgm:prSet/>
      <dgm:spPr/>
      <dgm:t>
        <a:bodyPr/>
        <a:lstStyle/>
        <a:p>
          <a:endParaRPr lang="en-MY"/>
        </a:p>
      </dgm:t>
    </dgm:pt>
    <dgm:pt modelId="{B6C78CC2-CFCB-4685-9E09-238583179F91}">
      <dgm:prSet phldrT="[Text]"/>
      <dgm:spPr/>
      <dgm:t>
        <a:bodyPr/>
        <a:lstStyle/>
        <a:p>
          <a:r>
            <a:rPr lang="en-MY" err="1"/>
            <a:t>ResNet</a:t>
          </a:r>
          <a:endParaRPr lang="en-MY"/>
        </a:p>
      </dgm:t>
    </dgm:pt>
    <dgm:pt modelId="{3F1E1B1D-D485-4BCD-9498-639896E84306}" type="parTrans" cxnId="{775AEB5A-6897-48A0-9809-7C457B5AAC23}">
      <dgm:prSet/>
      <dgm:spPr/>
      <dgm:t>
        <a:bodyPr/>
        <a:lstStyle/>
        <a:p>
          <a:endParaRPr lang="en-MY"/>
        </a:p>
      </dgm:t>
    </dgm:pt>
    <dgm:pt modelId="{F4ACE733-3041-439A-9DC4-2E15B05C51BF}" type="sibTrans" cxnId="{775AEB5A-6897-48A0-9809-7C457B5AAC23}">
      <dgm:prSet/>
      <dgm:spPr/>
      <dgm:t>
        <a:bodyPr/>
        <a:lstStyle/>
        <a:p>
          <a:endParaRPr lang="en-MY"/>
        </a:p>
      </dgm:t>
    </dgm:pt>
    <dgm:pt modelId="{3274407B-AE42-454E-88E9-921E78B9F2EE}">
      <dgm:prSet phldrT="[Text]"/>
      <dgm:spPr/>
      <dgm:t>
        <a:bodyPr/>
        <a:lstStyle/>
        <a:p>
          <a:r>
            <a:rPr lang="en-MY" err="1"/>
            <a:t>MobileNet</a:t>
          </a:r>
          <a:endParaRPr lang="en-MY"/>
        </a:p>
      </dgm:t>
    </dgm:pt>
    <dgm:pt modelId="{7807C699-7DE9-49CA-9493-748772E05B8C}" type="parTrans" cxnId="{E82E7FD2-9794-441A-B00B-B0155E233726}">
      <dgm:prSet/>
      <dgm:spPr/>
      <dgm:t>
        <a:bodyPr/>
        <a:lstStyle/>
        <a:p>
          <a:endParaRPr lang="en-MY"/>
        </a:p>
      </dgm:t>
    </dgm:pt>
    <dgm:pt modelId="{9FD7601A-628A-40A6-B283-87A99689706C}" type="sibTrans" cxnId="{E82E7FD2-9794-441A-B00B-B0155E233726}">
      <dgm:prSet/>
      <dgm:spPr/>
      <dgm:t>
        <a:bodyPr/>
        <a:lstStyle/>
        <a:p>
          <a:endParaRPr lang="en-MY"/>
        </a:p>
      </dgm:t>
    </dgm:pt>
    <dgm:pt modelId="{CB0A2B49-1947-4059-B2BB-21742E1D2324}">
      <dgm:prSet phldrT="[Text]"/>
      <dgm:spPr/>
      <dgm:t>
        <a:bodyPr/>
        <a:lstStyle/>
        <a:p>
          <a:r>
            <a:rPr lang="en-MY"/>
            <a:t>Inception</a:t>
          </a:r>
        </a:p>
      </dgm:t>
    </dgm:pt>
    <dgm:pt modelId="{832C26CF-FE4C-4301-A0C0-629843091203}" type="parTrans" cxnId="{1B37AF94-0F41-4B0C-80BE-6EFB28583731}">
      <dgm:prSet/>
      <dgm:spPr/>
      <dgm:t>
        <a:bodyPr/>
        <a:lstStyle/>
        <a:p>
          <a:endParaRPr lang="en-MY"/>
        </a:p>
      </dgm:t>
    </dgm:pt>
    <dgm:pt modelId="{865EAB0B-10AB-46F0-86E0-5C5A45539650}" type="sibTrans" cxnId="{1B37AF94-0F41-4B0C-80BE-6EFB28583731}">
      <dgm:prSet/>
      <dgm:spPr/>
      <dgm:t>
        <a:bodyPr/>
        <a:lstStyle/>
        <a:p>
          <a:endParaRPr lang="en-MY"/>
        </a:p>
      </dgm:t>
    </dgm:pt>
    <dgm:pt modelId="{C31A2598-B92A-4830-A1F3-E5FD156D4A5C}">
      <dgm:prSet phldrT="[Text]"/>
      <dgm:spPr/>
      <dgm:t>
        <a:bodyPr/>
        <a:lstStyle/>
        <a:p>
          <a:r>
            <a:rPr lang="en-MY"/>
            <a:t>Etc</a:t>
          </a:r>
        </a:p>
      </dgm:t>
    </dgm:pt>
    <dgm:pt modelId="{CCB0EE99-3EE0-4396-92F9-BD63CA2C04C7}" type="parTrans" cxnId="{35BDD187-5906-4699-9026-88089F7994C1}">
      <dgm:prSet/>
      <dgm:spPr/>
      <dgm:t>
        <a:bodyPr/>
        <a:lstStyle/>
        <a:p>
          <a:endParaRPr lang="en-MY"/>
        </a:p>
      </dgm:t>
    </dgm:pt>
    <dgm:pt modelId="{D504FFFC-DB34-42C6-9E3B-C9745040A7D5}" type="sibTrans" cxnId="{35BDD187-5906-4699-9026-88089F7994C1}">
      <dgm:prSet/>
      <dgm:spPr/>
      <dgm:t>
        <a:bodyPr/>
        <a:lstStyle/>
        <a:p>
          <a:endParaRPr lang="en-MY"/>
        </a:p>
      </dgm:t>
    </dgm:pt>
    <dgm:pt modelId="{7E992678-760A-4166-BFAB-36C45E42B313}" type="pres">
      <dgm:prSet presAssocID="{12F8E1D0-F2F5-43E3-AC09-301AACDFBC7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5987F3F-24CD-49E6-B92B-6404CFE1C58D}" type="pres">
      <dgm:prSet presAssocID="{50602910-3CE4-4AFD-87D8-5502616B1C19}" presName="root1" presStyleCnt="0"/>
      <dgm:spPr/>
    </dgm:pt>
    <dgm:pt modelId="{FFE18FCA-7A48-471D-A3CD-7894C74E8539}" type="pres">
      <dgm:prSet presAssocID="{50602910-3CE4-4AFD-87D8-5502616B1C19}" presName="LevelOneTextNode" presStyleLbl="node0" presStyleIdx="0" presStyleCnt="1">
        <dgm:presLayoutVars>
          <dgm:chPref val="3"/>
        </dgm:presLayoutVars>
      </dgm:prSet>
      <dgm:spPr/>
    </dgm:pt>
    <dgm:pt modelId="{75BC4F24-4208-4190-A0EF-7699D0869EAE}" type="pres">
      <dgm:prSet presAssocID="{50602910-3CE4-4AFD-87D8-5502616B1C19}" presName="level2hierChild" presStyleCnt="0"/>
      <dgm:spPr/>
    </dgm:pt>
    <dgm:pt modelId="{1EC2372D-C6B8-4937-B007-B080DEA0A4AD}" type="pres">
      <dgm:prSet presAssocID="{4006F70D-CF9D-46C6-82EF-540FAC40300D}" presName="conn2-1" presStyleLbl="parChTrans1D2" presStyleIdx="0" presStyleCnt="5"/>
      <dgm:spPr/>
    </dgm:pt>
    <dgm:pt modelId="{B0FA87B3-ED2E-4644-81C4-9C674F8C1F09}" type="pres">
      <dgm:prSet presAssocID="{4006F70D-CF9D-46C6-82EF-540FAC40300D}" presName="connTx" presStyleLbl="parChTrans1D2" presStyleIdx="0" presStyleCnt="5"/>
      <dgm:spPr/>
    </dgm:pt>
    <dgm:pt modelId="{406B7FF3-8D55-49A3-BCE4-17AD35132DAC}" type="pres">
      <dgm:prSet presAssocID="{D99AC756-6E01-474B-98BF-0AAA300D884C}" presName="root2" presStyleCnt="0"/>
      <dgm:spPr/>
    </dgm:pt>
    <dgm:pt modelId="{DFD785FD-E08D-4110-8500-AC4B97735C67}" type="pres">
      <dgm:prSet presAssocID="{D99AC756-6E01-474B-98BF-0AAA300D884C}" presName="LevelTwoTextNode" presStyleLbl="node2" presStyleIdx="0" presStyleCnt="5">
        <dgm:presLayoutVars>
          <dgm:chPref val="3"/>
        </dgm:presLayoutVars>
      </dgm:prSet>
      <dgm:spPr/>
    </dgm:pt>
    <dgm:pt modelId="{DAD29401-E169-448C-9147-A96FC95996C9}" type="pres">
      <dgm:prSet presAssocID="{D99AC756-6E01-474B-98BF-0AAA300D884C}" presName="level3hierChild" presStyleCnt="0"/>
      <dgm:spPr/>
    </dgm:pt>
    <dgm:pt modelId="{434AFBE9-FF1B-4BCA-8509-07E0FF77EBBD}" type="pres">
      <dgm:prSet presAssocID="{3F1E1B1D-D485-4BCD-9498-639896E84306}" presName="conn2-1" presStyleLbl="parChTrans1D2" presStyleIdx="1" presStyleCnt="5"/>
      <dgm:spPr/>
    </dgm:pt>
    <dgm:pt modelId="{1A61D0E3-689D-4791-A896-2B14753098E8}" type="pres">
      <dgm:prSet presAssocID="{3F1E1B1D-D485-4BCD-9498-639896E84306}" presName="connTx" presStyleLbl="parChTrans1D2" presStyleIdx="1" presStyleCnt="5"/>
      <dgm:spPr/>
    </dgm:pt>
    <dgm:pt modelId="{FD48B2B1-154E-401F-9892-AC59145A770C}" type="pres">
      <dgm:prSet presAssocID="{B6C78CC2-CFCB-4685-9E09-238583179F91}" presName="root2" presStyleCnt="0"/>
      <dgm:spPr/>
    </dgm:pt>
    <dgm:pt modelId="{B3F0EAC1-B2A9-4238-A423-B44ACE80C0CF}" type="pres">
      <dgm:prSet presAssocID="{B6C78CC2-CFCB-4685-9E09-238583179F91}" presName="LevelTwoTextNode" presStyleLbl="node2" presStyleIdx="1" presStyleCnt="5">
        <dgm:presLayoutVars>
          <dgm:chPref val="3"/>
        </dgm:presLayoutVars>
      </dgm:prSet>
      <dgm:spPr/>
    </dgm:pt>
    <dgm:pt modelId="{04A219B8-2363-4605-91FB-9CF9FCB6CC6A}" type="pres">
      <dgm:prSet presAssocID="{B6C78CC2-CFCB-4685-9E09-238583179F91}" presName="level3hierChild" presStyleCnt="0"/>
      <dgm:spPr/>
    </dgm:pt>
    <dgm:pt modelId="{045A758C-581A-498A-A2CA-88DFCDA4CDA3}" type="pres">
      <dgm:prSet presAssocID="{7807C699-7DE9-49CA-9493-748772E05B8C}" presName="conn2-1" presStyleLbl="parChTrans1D2" presStyleIdx="2" presStyleCnt="5"/>
      <dgm:spPr/>
    </dgm:pt>
    <dgm:pt modelId="{7776CA99-8121-4EF8-9BA8-3CE9096A3EE9}" type="pres">
      <dgm:prSet presAssocID="{7807C699-7DE9-49CA-9493-748772E05B8C}" presName="connTx" presStyleLbl="parChTrans1D2" presStyleIdx="2" presStyleCnt="5"/>
      <dgm:spPr/>
    </dgm:pt>
    <dgm:pt modelId="{884B73F4-D85F-440F-ABD2-8DB29C9075CB}" type="pres">
      <dgm:prSet presAssocID="{3274407B-AE42-454E-88E9-921E78B9F2EE}" presName="root2" presStyleCnt="0"/>
      <dgm:spPr/>
    </dgm:pt>
    <dgm:pt modelId="{FEDAEF3B-10F6-442D-999A-84D2B3A209A0}" type="pres">
      <dgm:prSet presAssocID="{3274407B-AE42-454E-88E9-921E78B9F2EE}" presName="LevelTwoTextNode" presStyleLbl="node2" presStyleIdx="2" presStyleCnt="5">
        <dgm:presLayoutVars>
          <dgm:chPref val="3"/>
        </dgm:presLayoutVars>
      </dgm:prSet>
      <dgm:spPr/>
    </dgm:pt>
    <dgm:pt modelId="{CAB44EE4-C8E9-41F9-814A-B3C1FB6FFDF4}" type="pres">
      <dgm:prSet presAssocID="{3274407B-AE42-454E-88E9-921E78B9F2EE}" presName="level3hierChild" presStyleCnt="0"/>
      <dgm:spPr/>
    </dgm:pt>
    <dgm:pt modelId="{D934DEB3-874A-4B06-86E6-FC784A96F7EF}" type="pres">
      <dgm:prSet presAssocID="{832C26CF-FE4C-4301-A0C0-629843091203}" presName="conn2-1" presStyleLbl="parChTrans1D2" presStyleIdx="3" presStyleCnt="5"/>
      <dgm:spPr/>
    </dgm:pt>
    <dgm:pt modelId="{C6459917-8E4F-4113-9278-F0BF16104D99}" type="pres">
      <dgm:prSet presAssocID="{832C26CF-FE4C-4301-A0C0-629843091203}" presName="connTx" presStyleLbl="parChTrans1D2" presStyleIdx="3" presStyleCnt="5"/>
      <dgm:spPr/>
    </dgm:pt>
    <dgm:pt modelId="{9CFC4C4A-1168-4D61-9354-8EE317566C6F}" type="pres">
      <dgm:prSet presAssocID="{CB0A2B49-1947-4059-B2BB-21742E1D2324}" presName="root2" presStyleCnt="0"/>
      <dgm:spPr/>
    </dgm:pt>
    <dgm:pt modelId="{01B6B21B-4644-4011-B7C1-B77E624814A0}" type="pres">
      <dgm:prSet presAssocID="{CB0A2B49-1947-4059-B2BB-21742E1D2324}" presName="LevelTwoTextNode" presStyleLbl="node2" presStyleIdx="3" presStyleCnt="5">
        <dgm:presLayoutVars>
          <dgm:chPref val="3"/>
        </dgm:presLayoutVars>
      </dgm:prSet>
      <dgm:spPr/>
    </dgm:pt>
    <dgm:pt modelId="{E27E57DB-4E50-47CF-9140-8D7164052811}" type="pres">
      <dgm:prSet presAssocID="{CB0A2B49-1947-4059-B2BB-21742E1D2324}" presName="level3hierChild" presStyleCnt="0"/>
      <dgm:spPr/>
    </dgm:pt>
    <dgm:pt modelId="{08693235-D3DA-4E1D-AFCC-424A32C40930}" type="pres">
      <dgm:prSet presAssocID="{CCB0EE99-3EE0-4396-92F9-BD63CA2C04C7}" presName="conn2-1" presStyleLbl="parChTrans1D2" presStyleIdx="4" presStyleCnt="5"/>
      <dgm:spPr/>
    </dgm:pt>
    <dgm:pt modelId="{F45AC10F-AADD-4236-914A-8D5EAEF29A0E}" type="pres">
      <dgm:prSet presAssocID="{CCB0EE99-3EE0-4396-92F9-BD63CA2C04C7}" presName="connTx" presStyleLbl="parChTrans1D2" presStyleIdx="4" presStyleCnt="5"/>
      <dgm:spPr/>
    </dgm:pt>
    <dgm:pt modelId="{E24EFBB0-6CA2-4912-A330-90722E7141B7}" type="pres">
      <dgm:prSet presAssocID="{C31A2598-B92A-4830-A1F3-E5FD156D4A5C}" presName="root2" presStyleCnt="0"/>
      <dgm:spPr/>
    </dgm:pt>
    <dgm:pt modelId="{AD46E344-F0C0-40A5-B6EB-0D5C60203C6D}" type="pres">
      <dgm:prSet presAssocID="{C31A2598-B92A-4830-A1F3-E5FD156D4A5C}" presName="LevelTwoTextNode" presStyleLbl="node2" presStyleIdx="4" presStyleCnt="5">
        <dgm:presLayoutVars>
          <dgm:chPref val="3"/>
        </dgm:presLayoutVars>
      </dgm:prSet>
      <dgm:spPr/>
    </dgm:pt>
    <dgm:pt modelId="{39C25245-4906-4406-BA12-5533EAA7FDC2}" type="pres">
      <dgm:prSet presAssocID="{C31A2598-B92A-4830-A1F3-E5FD156D4A5C}" presName="level3hierChild" presStyleCnt="0"/>
      <dgm:spPr/>
    </dgm:pt>
  </dgm:ptLst>
  <dgm:cxnLst>
    <dgm:cxn modelId="{C76ADD0D-D6FB-43C6-A222-93EA39845359}" type="presOf" srcId="{CCB0EE99-3EE0-4396-92F9-BD63CA2C04C7}" destId="{F45AC10F-AADD-4236-914A-8D5EAEF29A0E}" srcOrd="1" destOrd="0" presId="urn:microsoft.com/office/officeart/2005/8/layout/hierarchy2"/>
    <dgm:cxn modelId="{752D062E-35B9-4972-8D94-C76C9BC508E1}" type="presOf" srcId="{832C26CF-FE4C-4301-A0C0-629843091203}" destId="{D934DEB3-874A-4B06-86E6-FC784A96F7EF}" srcOrd="0" destOrd="0" presId="urn:microsoft.com/office/officeart/2005/8/layout/hierarchy2"/>
    <dgm:cxn modelId="{FBF27B5C-913F-452E-A8DB-E912D44C452D}" type="presOf" srcId="{832C26CF-FE4C-4301-A0C0-629843091203}" destId="{C6459917-8E4F-4113-9278-F0BF16104D99}" srcOrd="1" destOrd="0" presId="urn:microsoft.com/office/officeart/2005/8/layout/hierarchy2"/>
    <dgm:cxn modelId="{BB5EFA63-BA0A-462E-AFD1-8A5FCD73A7BA}" type="presOf" srcId="{3F1E1B1D-D485-4BCD-9498-639896E84306}" destId="{1A61D0E3-689D-4791-A896-2B14753098E8}" srcOrd="1" destOrd="0" presId="urn:microsoft.com/office/officeart/2005/8/layout/hierarchy2"/>
    <dgm:cxn modelId="{BCFC704B-40AC-44AF-8360-765C95E41963}" type="presOf" srcId="{50602910-3CE4-4AFD-87D8-5502616B1C19}" destId="{FFE18FCA-7A48-471D-A3CD-7894C74E8539}" srcOrd="0" destOrd="0" presId="urn:microsoft.com/office/officeart/2005/8/layout/hierarchy2"/>
    <dgm:cxn modelId="{7761E34D-1468-4673-B88B-5D94CC11C2C1}" type="presOf" srcId="{4006F70D-CF9D-46C6-82EF-540FAC40300D}" destId="{B0FA87B3-ED2E-4644-81C4-9C674F8C1F09}" srcOrd="1" destOrd="0" presId="urn:microsoft.com/office/officeart/2005/8/layout/hierarchy2"/>
    <dgm:cxn modelId="{31B05654-1D84-404E-AEDB-3E27B9CBD603}" srcId="{50602910-3CE4-4AFD-87D8-5502616B1C19}" destId="{D99AC756-6E01-474B-98BF-0AAA300D884C}" srcOrd="0" destOrd="0" parTransId="{4006F70D-CF9D-46C6-82EF-540FAC40300D}" sibTransId="{F64006B1-C4D5-4D04-BBDC-AE9971092D20}"/>
    <dgm:cxn modelId="{F1F3A477-521B-4E83-A3F9-C3223CB9E2BA}" srcId="{12F8E1D0-F2F5-43E3-AC09-301AACDFBC7F}" destId="{50602910-3CE4-4AFD-87D8-5502616B1C19}" srcOrd="0" destOrd="0" parTransId="{0E904243-6DB0-46C9-ADA2-E6822284BA02}" sibTransId="{827B176F-681B-46ED-A811-5DB7CECE8CCB}"/>
    <dgm:cxn modelId="{775AEB5A-6897-48A0-9809-7C457B5AAC23}" srcId="{50602910-3CE4-4AFD-87D8-5502616B1C19}" destId="{B6C78CC2-CFCB-4685-9E09-238583179F91}" srcOrd="1" destOrd="0" parTransId="{3F1E1B1D-D485-4BCD-9498-639896E84306}" sibTransId="{F4ACE733-3041-439A-9DC4-2E15B05C51BF}"/>
    <dgm:cxn modelId="{35BDD187-5906-4699-9026-88089F7994C1}" srcId="{50602910-3CE4-4AFD-87D8-5502616B1C19}" destId="{C31A2598-B92A-4830-A1F3-E5FD156D4A5C}" srcOrd="4" destOrd="0" parTransId="{CCB0EE99-3EE0-4396-92F9-BD63CA2C04C7}" sibTransId="{D504FFFC-DB34-42C6-9E3B-C9745040A7D5}"/>
    <dgm:cxn modelId="{1B37AF94-0F41-4B0C-80BE-6EFB28583731}" srcId="{50602910-3CE4-4AFD-87D8-5502616B1C19}" destId="{CB0A2B49-1947-4059-B2BB-21742E1D2324}" srcOrd="3" destOrd="0" parTransId="{832C26CF-FE4C-4301-A0C0-629843091203}" sibTransId="{865EAB0B-10AB-46F0-86E0-5C5A45539650}"/>
    <dgm:cxn modelId="{8DE271A4-104D-47FE-9794-8F2318FE90FC}" type="presOf" srcId="{3F1E1B1D-D485-4BCD-9498-639896E84306}" destId="{434AFBE9-FF1B-4BCA-8509-07E0FF77EBBD}" srcOrd="0" destOrd="0" presId="urn:microsoft.com/office/officeart/2005/8/layout/hierarchy2"/>
    <dgm:cxn modelId="{85E67EAF-E38F-4E7E-A375-D4DA924AE470}" type="presOf" srcId="{B6C78CC2-CFCB-4685-9E09-238583179F91}" destId="{B3F0EAC1-B2A9-4238-A423-B44ACE80C0CF}" srcOrd="0" destOrd="0" presId="urn:microsoft.com/office/officeart/2005/8/layout/hierarchy2"/>
    <dgm:cxn modelId="{D38681BD-622B-4C65-8C9A-8182BD61DD6F}" type="presOf" srcId="{CB0A2B49-1947-4059-B2BB-21742E1D2324}" destId="{01B6B21B-4644-4011-B7C1-B77E624814A0}" srcOrd="0" destOrd="0" presId="urn:microsoft.com/office/officeart/2005/8/layout/hierarchy2"/>
    <dgm:cxn modelId="{2094B6C1-D9C0-4BCA-970F-ADC4F5A977C3}" type="presOf" srcId="{D99AC756-6E01-474B-98BF-0AAA300D884C}" destId="{DFD785FD-E08D-4110-8500-AC4B97735C67}" srcOrd="0" destOrd="0" presId="urn:microsoft.com/office/officeart/2005/8/layout/hierarchy2"/>
    <dgm:cxn modelId="{E02888C6-F954-404B-8C57-DE8ED7574528}" type="presOf" srcId="{7807C699-7DE9-49CA-9493-748772E05B8C}" destId="{7776CA99-8121-4EF8-9BA8-3CE9096A3EE9}" srcOrd="1" destOrd="0" presId="urn:microsoft.com/office/officeart/2005/8/layout/hierarchy2"/>
    <dgm:cxn modelId="{D5D71AD1-B72C-4988-BE5B-B7607FFB1E91}" type="presOf" srcId="{CCB0EE99-3EE0-4396-92F9-BD63CA2C04C7}" destId="{08693235-D3DA-4E1D-AFCC-424A32C40930}" srcOrd="0" destOrd="0" presId="urn:microsoft.com/office/officeart/2005/8/layout/hierarchy2"/>
    <dgm:cxn modelId="{E82E7FD2-9794-441A-B00B-B0155E233726}" srcId="{50602910-3CE4-4AFD-87D8-5502616B1C19}" destId="{3274407B-AE42-454E-88E9-921E78B9F2EE}" srcOrd="2" destOrd="0" parTransId="{7807C699-7DE9-49CA-9493-748772E05B8C}" sibTransId="{9FD7601A-628A-40A6-B283-87A99689706C}"/>
    <dgm:cxn modelId="{0BBD30D8-6EA9-4341-AC31-4042771D5887}" type="presOf" srcId="{3274407B-AE42-454E-88E9-921E78B9F2EE}" destId="{FEDAEF3B-10F6-442D-999A-84D2B3A209A0}" srcOrd="0" destOrd="0" presId="urn:microsoft.com/office/officeart/2005/8/layout/hierarchy2"/>
    <dgm:cxn modelId="{8736E9EF-3DEA-446B-BC6D-09693123D08C}" type="presOf" srcId="{4006F70D-CF9D-46C6-82EF-540FAC40300D}" destId="{1EC2372D-C6B8-4937-B007-B080DEA0A4AD}" srcOrd="0" destOrd="0" presId="urn:microsoft.com/office/officeart/2005/8/layout/hierarchy2"/>
    <dgm:cxn modelId="{CBC359F5-2A40-4726-B4C0-036AA0001650}" type="presOf" srcId="{12F8E1D0-F2F5-43E3-AC09-301AACDFBC7F}" destId="{7E992678-760A-4166-BFAB-36C45E42B313}" srcOrd="0" destOrd="0" presId="urn:microsoft.com/office/officeart/2005/8/layout/hierarchy2"/>
    <dgm:cxn modelId="{36A3FAFC-0F30-49AB-AE6B-DBBB4E8D1933}" type="presOf" srcId="{7807C699-7DE9-49CA-9493-748772E05B8C}" destId="{045A758C-581A-498A-A2CA-88DFCDA4CDA3}" srcOrd="0" destOrd="0" presId="urn:microsoft.com/office/officeart/2005/8/layout/hierarchy2"/>
    <dgm:cxn modelId="{E4CFF8FF-2509-4B85-BF66-D486CACF4415}" type="presOf" srcId="{C31A2598-B92A-4830-A1F3-E5FD156D4A5C}" destId="{AD46E344-F0C0-40A5-B6EB-0D5C60203C6D}" srcOrd="0" destOrd="0" presId="urn:microsoft.com/office/officeart/2005/8/layout/hierarchy2"/>
    <dgm:cxn modelId="{BD62590D-EB03-40BE-878E-A3E3299C991C}" type="presParOf" srcId="{7E992678-760A-4166-BFAB-36C45E42B313}" destId="{65987F3F-24CD-49E6-B92B-6404CFE1C58D}" srcOrd="0" destOrd="0" presId="urn:microsoft.com/office/officeart/2005/8/layout/hierarchy2"/>
    <dgm:cxn modelId="{0C0F4941-5EDC-4945-83F2-E8DF88C0B3D8}" type="presParOf" srcId="{65987F3F-24CD-49E6-B92B-6404CFE1C58D}" destId="{FFE18FCA-7A48-471D-A3CD-7894C74E8539}" srcOrd="0" destOrd="0" presId="urn:microsoft.com/office/officeart/2005/8/layout/hierarchy2"/>
    <dgm:cxn modelId="{8AD28FCC-F521-4744-9C01-655863C4BB0B}" type="presParOf" srcId="{65987F3F-24CD-49E6-B92B-6404CFE1C58D}" destId="{75BC4F24-4208-4190-A0EF-7699D0869EAE}" srcOrd="1" destOrd="0" presId="urn:microsoft.com/office/officeart/2005/8/layout/hierarchy2"/>
    <dgm:cxn modelId="{4961F90D-6616-406B-88D5-32A31BB1A212}" type="presParOf" srcId="{75BC4F24-4208-4190-A0EF-7699D0869EAE}" destId="{1EC2372D-C6B8-4937-B007-B080DEA0A4AD}" srcOrd="0" destOrd="0" presId="urn:microsoft.com/office/officeart/2005/8/layout/hierarchy2"/>
    <dgm:cxn modelId="{5EE14276-F080-4AAB-9E81-21CB0DA32115}" type="presParOf" srcId="{1EC2372D-C6B8-4937-B007-B080DEA0A4AD}" destId="{B0FA87B3-ED2E-4644-81C4-9C674F8C1F09}" srcOrd="0" destOrd="0" presId="urn:microsoft.com/office/officeart/2005/8/layout/hierarchy2"/>
    <dgm:cxn modelId="{D4892BA8-F022-4A0C-9331-F138CCA2CFD5}" type="presParOf" srcId="{75BC4F24-4208-4190-A0EF-7699D0869EAE}" destId="{406B7FF3-8D55-49A3-BCE4-17AD35132DAC}" srcOrd="1" destOrd="0" presId="urn:microsoft.com/office/officeart/2005/8/layout/hierarchy2"/>
    <dgm:cxn modelId="{22526BFB-ACE8-4715-945A-E5324F2C6F91}" type="presParOf" srcId="{406B7FF3-8D55-49A3-BCE4-17AD35132DAC}" destId="{DFD785FD-E08D-4110-8500-AC4B97735C67}" srcOrd="0" destOrd="0" presId="urn:microsoft.com/office/officeart/2005/8/layout/hierarchy2"/>
    <dgm:cxn modelId="{4FB6D5A1-C07E-4C10-92CE-1B87413CF3E7}" type="presParOf" srcId="{406B7FF3-8D55-49A3-BCE4-17AD35132DAC}" destId="{DAD29401-E169-448C-9147-A96FC95996C9}" srcOrd="1" destOrd="0" presId="urn:microsoft.com/office/officeart/2005/8/layout/hierarchy2"/>
    <dgm:cxn modelId="{7B9D5B86-A386-49A6-92C4-D84B6B2297F3}" type="presParOf" srcId="{75BC4F24-4208-4190-A0EF-7699D0869EAE}" destId="{434AFBE9-FF1B-4BCA-8509-07E0FF77EBBD}" srcOrd="2" destOrd="0" presId="urn:microsoft.com/office/officeart/2005/8/layout/hierarchy2"/>
    <dgm:cxn modelId="{1BB367E8-890E-42E6-B201-64482FFAD75E}" type="presParOf" srcId="{434AFBE9-FF1B-4BCA-8509-07E0FF77EBBD}" destId="{1A61D0E3-689D-4791-A896-2B14753098E8}" srcOrd="0" destOrd="0" presId="urn:microsoft.com/office/officeart/2005/8/layout/hierarchy2"/>
    <dgm:cxn modelId="{ACC09677-FA70-459B-A9E2-807422AF7A6A}" type="presParOf" srcId="{75BC4F24-4208-4190-A0EF-7699D0869EAE}" destId="{FD48B2B1-154E-401F-9892-AC59145A770C}" srcOrd="3" destOrd="0" presId="urn:microsoft.com/office/officeart/2005/8/layout/hierarchy2"/>
    <dgm:cxn modelId="{8D50E25B-E14A-4B2B-8815-1D8FFD995C06}" type="presParOf" srcId="{FD48B2B1-154E-401F-9892-AC59145A770C}" destId="{B3F0EAC1-B2A9-4238-A423-B44ACE80C0CF}" srcOrd="0" destOrd="0" presId="urn:microsoft.com/office/officeart/2005/8/layout/hierarchy2"/>
    <dgm:cxn modelId="{BDC640B4-81FC-4943-AC11-EE045A62112A}" type="presParOf" srcId="{FD48B2B1-154E-401F-9892-AC59145A770C}" destId="{04A219B8-2363-4605-91FB-9CF9FCB6CC6A}" srcOrd="1" destOrd="0" presId="urn:microsoft.com/office/officeart/2005/8/layout/hierarchy2"/>
    <dgm:cxn modelId="{FAB1AE0F-B0AB-4C1A-B3E4-8AA8802A9336}" type="presParOf" srcId="{75BC4F24-4208-4190-A0EF-7699D0869EAE}" destId="{045A758C-581A-498A-A2CA-88DFCDA4CDA3}" srcOrd="4" destOrd="0" presId="urn:microsoft.com/office/officeart/2005/8/layout/hierarchy2"/>
    <dgm:cxn modelId="{1E718AAD-6F4F-4C1E-A7EA-25DD6790CFF3}" type="presParOf" srcId="{045A758C-581A-498A-A2CA-88DFCDA4CDA3}" destId="{7776CA99-8121-4EF8-9BA8-3CE9096A3EE9}" srcOrd="0" destOrd="0" presId="urn:microsoft.com/office/officeart/2005/8/layout/hierarchy2"/>
    <dgm:cxn modelId="{129E9A88-1D75-4679-8673-C7FCC48E4BFB}" type="presParOf" srcId="{75BC4F24-4208-4190-A0EF-7699D0869EAE}" destId="{884B73F4-D85F-440F-ABD2-8DB29C9075CB}" srcOrd="5" destOrd="0" presId="urn:microsoft.com/office/officeart/2005/8/layout/hierarchy2"/>
    <dgm:cxn modelId="{7E6D8949-0A6B-4F73-828D-CA83EE5E1C0F}" type="presParOf" srcId="{884B73F4-D85F-440F-ABD2-8DB29C9075CB}" destId="{FEDAEF3B-10F6-442D-999A-84D2B3A209A0}" srcOrd="0" destOrd="0" presId="urn:microsoft.com/office/officeart/2005/8/layout/hierarchy2"/>
    <dgm:cxn modelId="{A912BA3A-A452-4B7F-9191-AFEA08DBADCB}" type="presParOf" srcId="{884B73F4-D85F-440F-ABD2-8DB29C9075CB}" destId="{CAB44EE4-C8E9-41F9-814A-B3C1FB6FFDF4}" srcOrd="1" destOrd="0" presId="urn:microsoft.com/office/officeart/2005/8/layout/hierarchy2"/>
    <dgm:cxn modelId="{4C4973DA-D240-42A2-BDAA-B8DCE1E14410}" type="presParOf" srcId="{75BC4F24-4208-4190-A0EF-7699D0869EAE}" destId="{D934DEB3-874A-4B06-86E6-FC784A96F7EF}" srcOrd="6" destOrd="0" presId="urn:microsoft.com/office/officeart/2005/8/layout/hierarchy2"/>
    <dgm:cxn modelId="{AB565D48-A63A-4232-B6C7-C96CF01CEE04}" type="presParOf" srcId="{D934DEB3-874A-4B06-86E6-FC784A96F7EF}" destId="{C6459917-8E4F-4113-9278-F0BF16104D99}" srcOrd="0" destOrd="0" presId="urn:microsoft.com/office/officeart/2005/8/layout/hierarchy2"/>
    <dgm:cxn modelId="{CE8A7FE5-C81B-42ED-9D01-E8FFFF9EACB9}" type="presParOf" srcId="{75BC4F24-4208-4190-A0EF-7699D0869EAE}" destId="{9CFC4C4A-1168-4D61-9354-8EE317566C6F}" srcOrd="7" destOrd="0" presId="urn:microsoft.com/office/officeart/2005/8/layout/hierarchy2"/>
    <dgm:cxn modelId="{2976CD24-1507-441B-A258-4085E69B0368}" type="presParOf" srcId="{9CFC4C4A-1168-4D61-9354-8EE317566C6F}" destId="{01B6B21B-4644-4011-B7C1-B77E624814A0}" srcOrd="0" destOrd="0" presId="urn:microsoft.com/office/officeart/2005/8/layout/hierarchy2"/>
    <dgm:cxn modelId="{F37EA647-41C0-4E27-994A-B548BF884E83}" type="presParOf" srcId="{9CFC4C4A-1168-4D61-9354-8EE317566C6F}" destId="{E27E57DB-4E50-47CF-9140-8D7164052811}" srcOrd="1" destOrd="0" presId="urn:microsoft.com/office/officeart/2005/8/layout/hierarchy2"/>
    <dgm:cxn modelId="{543FB5CE-05CE-4884-9E60-4FB237030E37}" type="presParOf" srcId="{75BC4F24-4208-4190-A0EF-7699D0869EAE}" destId="{08693235-D3DA-4E1D-AFCC-424A32C40930}" srcOrd="8" destOrd="0" presId="urn:microsoft.com/office/officeart/2005/8/layout/hierarchy2"/>
    <dgm:cxn modelId="{69BEB103-E246-4776-8A63-CCC7A1ADE30E}" type="presParOf" srcId="{08693235-D3DA-4E1D-AFCC-424A32C40930}" destId="{F45AC10F-AADD-4236-914A-8D5EAEF29A0E}" srcOrd="0" destOrd="0" presId="urn:microsoft.com/office/officeart/2005/8/layout/hierarchy2"/>
    <dgm:cxn modelId="{23736CBC-F704-4682-83C8-EDED958AD36C}" type="presParOf" srcId="{75BC4F24-4208-4190-A0EF-7699D0869EAE}" destId="{E24EFBB0-6CA2-4912-A330-90722E7141B7}" srcOrd="9" destOrd="0" presId="urn:microsoft.com/office/officeart/2005/8/layout/hierarchy2"/>
    <dgm:cxn modelId="{39BCDE72-CE6D-45D7-8A88-C6310F428B4E}" type="presParOf" srcId="{E24EFBB0-6CA2-4912-A330-90722E7141B7}" destId="{AD46E344-F0C0-40A5-B6EB-0D5C60203C6D}" srcOrd="0" destOrd="0" presId="urn:microsoft.com/office/officeart/2005/8/layout/hierarchy2"/>
    <dgm:cxn modelId="{1797A11C-69E0-4BA0-9567-7EDA51AF9C9B}" type="presParOf" srcId="{E24EFBB0-6CA2-4912-A330-90722E7141B7}" destId="{39C25245-4906-4406-BA12-5533EAA7FDC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7BA88-8BD4-43C8-87A9-F11762BD80CD}">
      <dsp:nvSpPr>
        <dsp:cNvPr id="0" name=""/>
        <dsp:cNvSpPr/>
      </dsp:nvSpPr>
      <dsp:spPr>
        <a:xfrm>
          <a:off x="5166568" y="4131646"/>
          <a:ext cx="441027" cy="948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0513" y="0"/>
              </a:lnTo>
              <a:lnTo>
                <a:pt x="220513" y="948208"/>
              </a:lnTo>
              <a:lnTo>
                <a:pt x="441027" y="9482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011C64-5A4A-4760-8348-753E6D3A2251}">
      <dsp:nvSpPr>
        <dsp:cNvPr id="0" name=""/>
        <dsp:cNvSpPr/>
      </dsp:nvSpPr>
      <dsp:spPr>
        <a:xfrm>
          <a:off x="5166568" y="4085926"/>
          <a:ext cx="4410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1027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FB7D6-9DFF-4FEF-8525-38CE0835FCC7}">
      <dsp:nvSpPr>
        <dsp:cNvPr id="0" name=""/>
        <dsp:cNvSpPr/>
      </dsp:nvSpPr>
      <dsp:spPr>
        <a:xfrm>
          <a:off x="5166568" y="3183437"/>
          <a:ext cx="441027" cy="948208"/>
        </a:xfrm>
        <a:custGeom>
          <a:avLst/>
          <a:gdLst/>
          <a:ahLst/>
          <a:cxnLst/>
          <a:rect l="0" t="0" r="0" b="0"/>
          <a:pathLst>
            <a:path>
              <a:moveTo>
                <a:pt x="0" y="948208"/>
              </a:moveTo>
              <a:lnTo>
                <a:pt x="220513" y="948208"/>
              </a:lnTo>
              <a:lnTo>
                <a:pt x="220513" y="0"/>
              </a:lnTo>
              <a:lnTo>
                <a:pt x="441027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EC1CC-010C-4A72-AC7B-87E238A72EEF}">
      <dsp:nvSpPr>
        <dsp:cNvPr id="0" name=""/>
        <dsp:cNvSpPr/>
      </dsp:nvSpPr>
      <dsp:spPr>
        <a:xfrm>
          <a:off x="2520404" y="2709333"/>
          <a:ext cx="441027" cy="14223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0513" y="0"/>
              </a:lnTo>
              <a:lnTo>
                <a:pt x="220513" y="1422313"/>
              </a:lnTo>
              <a:lnTo>
                <a:pt x="441027" y="14223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A4A9B-D075-4818-ABFF-910048E97E78}">
      <dsp:nvSpPr>
        <dsp:cNvPr id="0" name=""/>
        <dsp:cNvSpPr/>
      </dsp:nvSpPr>
      <dsp:spPr>
        <a:xfrm>
          <a:off x="5166568" y="1287020"/>
          <a:ext cx="441027" cy="948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0513" y="0"/>
              </a:lnTo>
              <a:lnTo>
                <a:pt x="220513" y="948208"/>
              </a:lnTo>
              <a:lnTo>
                <a:pt x="441027" y="9482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C9E55-6AD1-48C4-8BAC-6DF8B516A6D9}">
      <dsp:nvSpPr>
        <dsp:cNvPr id="0" name=""/>
        <dsp:cNvSpPr/>
      </dsp:nvSpPr>
      <dsp:spPr>
        <a:xfrm>
          <a:off x="5166568" y="1241300"/>
          <a:ext cx="4410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1027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E60BA-BCCF-40CF-9447-C622537EA477}">
      <dsp:nvSpPr>
        <dsp:cNvPr id="0" name=""/>
        <dsp:cNvSpPr/>
      </dsp:nvSpPr>
      <dsp:spPr>
        <a:xfrm>
          <a:off x="5166568" y="338811"/>
          <a:ext cx="441027" cy="948208"/>
        </a:xfrm>
        <a:custGeom>
          <a:avLst/>
          <a:gdLst/>
          <a:ahLst/>
          <a:cxnLst/>
          <a:rect l="0" t="0" r="0" b="0"/>
          <a:pathLst>
            <a:path>
              <a:moveTo>
                <a:pt x="0" y="948208"/>
              </a:moveTo>
              <a:lnTo>
                <a:pt x="220513" y="948208"/>
              </a:lnTo>
              <a:lnTo>
                <a:pt x="220513" y="0"/>
              </a:lnTo>
              <a:lnTo>
                <a:pt x="441027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4A1C9-021E-4FA9-8238-10CA98256350}">
      <dsp:nvSpPr>
        <dsp:cNvPr id="0" name=""/>
        <dsp:cNvSpPr/>
      </dsp:nvSpPr>
      <dsp:spPr>
        <a:xfrm>
          <a:off x="2520404" y="1287020"/>
          <a:ext cx="441027" cy="1422313"/>
        </a:xfrm>
        <a:custGeom>
          <a:avLst/>
          <a:gdLst/>
          <a:ahLst/>
          <a:cxnLst/>
          <a:rect l="0" t="0" r="0" b="0"/>
          <a:pathLst>
            <a:path>
              <a:moveTo>
                <a:pt x="0" y="1422313"/>
              </a:moveTo>
              <a:lnTo>
                <a:pt x="220513" y="1422313"/>
              </a:lnTo>
              <a:lnTo>
                <a:pt x="220513" y="0"/>
              </a:lnTo>
              <a:lnTo>
                <a:pt x="44102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865B8-0A83-430A-B264-7057A0CB9BBB}">
      <dsp:nvSpPr>
        <dsp:cNvPr id="0" name=""/>
        <dsp:cNvSpPr/>
      </dsp:nvSpPr>
      <dsp:spPr>
        <a:xfrm>
          <a:off x="315267" y="2373050"/>
          <a:ext cx="2205136" cy="6725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kern="1200"/>
            <a:t>Architectures</a:t>
          </a:r>
        </a:p>
      </dsp:txBody>
      <dsp:txXfrm>
        <a:off x="315267" y="2373050"/>
        <a:ext cx="2205136" cy="672566"/>
      </dsp:txXfrm>
    </dsp:sp>
    <dsp:sp modelId="{D9B2AE9D-9DCD-4E60-9137-E796D2512D5F}">
      <dsp:nvSpPr>
        <dsp:cNvPr id="0" name=""/>
        <dsp:cNvSpPr/>
      </dsp:nvSpPr>
      <dsp:spPr>
        <a:xfrm>
          <a:off x="2961431" y="950736"/>
          <a:ext cx="2205136" cy="6725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kern="1200"/>
            <a:t>Feed forward</a:t>
          </a:r>
        </a:p>
      </dsp:txBody>
      <dsp:txXfrm>
        <a:off x="2961431" y="950736"/>
        <a:ext cx="2205136" cy="672566"/>
      </dsp:txXfrm>
    </dsp:sp>
    <dsp:sp modelId="{9605AB22-FE2E-4E8A-91C9-9CAB31A23A63}">
      <dsp:nvSpPr>
        <dsp:cNvPr id="0" name=""/>
        <dsp:cNvSpPr/>
      </dsp:nvSpPr>
      <dsp:spPr>
        <a:xfrm>
          <a:off x="5607595" y="2528"/>
          <a:ext cx="2205136" cy="6725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kern="1200"/>
            <a:t>Multilayer Perceptron</a:t>
          </a:r>
        </a:p>
      </dsp:txBody>
      <dsp:txXfrm>
        <a:off x="5607595" y="2528"/>
        <a:ext cx="2205136" cy="672566"/>
      </dsp:txXfrm>
    </dsp:sp>
    <dsp:sp modelId="{073A9C44-9D58-4AFF-A32D-9FECF19FF849}">
      <dsp:nvSpPr>
        <dsp:cNvPr id="0" name=""/>
        <dsp:cNvSpPr/>
      </dsp:nvSpPr>
      <dsp:spPr>
        <a:xfrm>
          <a:off x="5607595" y="950736"/>
          <a:ext cx="2205136" cy="6725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kern="1200"/>
            <a:t>Convolutional Neural Network</a:t>
          </a:r>
        </a:p>
      </dsp:txBody>
      <dsp:txXfrm>
        <a:off x="5607595" y="950736"/>
        <a:ext cx="2205136" cy="672566"/>
      </dsp:txXfrm>
    </dsp:sp>
    <dsp:sp modelId="{A6BA4BFB-F1F1-4710-9A70-B11ADEE94AF6}">
      <dsp:nvSpPr>
        <dsp:cNvPr id="0" name=""/>
        <dsp:cNvSpPr/>
      </dsp:nvSpPr>
      <dsp:spPr>
        <a:xfrm>
          <a:off x="5607595" y="1898945"/>
          <a:ext cx="2205136" cy="6725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kern="1200"/>
            <a:t>Etc.</a:t>
          </a:r>
        </a:p>
      </dsp:txBody>
      <dsp:txXfrm>
        <a:off x="5607595" y="1898945"/>
        <a:ext cx="2205136" cy="672566"/>
      </dsp:txXfrm>
    </dsp:sp>
    <dsp:sp modelId="{A339DFCD-9D57-4CD8-9514-927D349736F4}">
      <dsp:nvSpPr>
        <dsp:cNvPr id="0" name=""/>
        <dsp:cNvSpPr/>
      </dsp:nvSpPr>
      <dsp:spPr>
        <a:xfrm>
          <a:off x="2961431" y="3795363"/>
          <a:ext cx="2205136" cy="6725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kern="1200"/>
            <a:t>Recurrent</a:t>
          </a:r>
        </a:p>
      </dsp:txBody>
      <dsp:txXfrm>
        <a:off x="2961431" y="3795363"/>
        <a:ext cx="2205136" cy="672566"/>
      </dsp:txXfrm>
    </dsp:sp>
    <dsp:sp modelId="{8B79CDD0-A819-442A-AC6E-E7D802F4857F}">
      <dsp:nvSpPr>
        <dsp:cNvPr id="0" name=""/>
        <dsp:cNvSpPr/>
      </dsp:nvSpPr>
      <dsp:spPr>
        <a:xfrm>
          <a:off x="5607595" y="2847154"/>
          <a:ext cx="2205136" cy="6725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kern="1200"/>
            <a:t>Simple Recurrent Network</a:t>
          </a:r>
        </a:p>
      </dsp:txBody>
      <dsp:txXfrm>
        <a:off x="5607595" y="2847154"/>
        <a:ext cx="2205136" cy="672566"/>
      </dsp:txXfrm>
    </dsp:sp>
    <dsp:sp modelId="{4BFB926B-045C-4227-B254-52780CE89EFE}">
      <dsp:nvSpPr>
        <dsp:cNvPr id="0" name=""/>
        <dsp:cNvSpPr/>
      </dsp:nvSpPr>
      <dsp:spPr>
        <a:xfrm>
          <a:off x="5607595" y="3795363"/>
          <a:ext cx="2205136" cy="6725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kern="1200"/>
            <a:t>Long Short Term Memory</a:t>
          </a:r>
        </a:p>
      </dsp:txBody>
      <dsp:txXfrm>
        <a:off x="5607595" y="3795363"/>
        <a:ext cx="2205136" cy="672566"/>
      </dsp:txXfrm>
    </dsp:sp>
    <dsp:sp modelId="{AE2E1300-73B5-406A-89FE-410F7A87DE36}">
      <dsp:nvSpPr>
        <dsp:cNvPr id="0" name=""/>
        <dsp:cNvSpPr/>
      </dsp:nvSpPr>
      <dsp:spPr>
        <a:xfrm>
          <a:off x="5607595" y="4743572"/>
          <a:ext cx="2205136" cy="6725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300" kern="1200"/>
            <a:t>Etc.</a:t>
          </a:r>
        </a:p>
      </dsp:txBody>
      <dsp:txXfrm>
        <a:off x="5607595" y="4743572"/>
        <a:ext cx="2205136" cy="6725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03506-0359-4106-A12C-EE323C5E416F}">
      <dsp:nvSpPr>
        <dsp:cNvPr id="0" name=""/>
        <dsp:cNvSpPr/>
      </dsp:nvSpPr>
      <dsp:spPr>
        <a:xfrm>
          <a:off x="2398528" y="1996"/>
          <a:ext cx="1337042" cy="742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900" kern="1200"/>
            <a:t>Prepare data</a:t>
          </a:r>
        </a:p>
      </dsp:txBody>
      <dsp:txXfrm>
        <a:off x="2420284" y="23752"/>
        <a:ext cx="1293530" cy="699289"/>
      </dsp:txXfrm>
    </dsp:sp>
    <dsp:sp modelId="{43533BB6-B58E-496B-B573-7980F4C675E1}">
      <dsp:nvSpPr>
        <dsp:cNvPr id="0" name=""/>
        <dsp:cNvSpPr/>
      </dsp:nvSpPr>
      <dsp:spPr>
        <a:xfrm rot="5400000">
          <a:off x="2927774" y="763368"/>
          <a:ext cx="278550" cy="3342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300" kern="1200"/>
        </a:p>
      </dsp:txBody>
      <dsp:txXfrm rot="-5400000">
        <a:off x="2966772" y="791223"/>
        <a:ext cx="200556" cy="194985"/>
      </dsp:txXfrm>
    </dsp:sp>
    <dsp:sp modelId="{E0B3105C-D46B-4D95-BF71-400124345412}">
      <dsp:nvSpPr>
        <dsp:cNvPr id="0" name=""/>
        <dsp:cNvSpPr/>
      </dsp:nvSpPr>
      <dsp:spPr>
        <a:xfrm>
          <a:off x="2398528" y="1116199"/>
          <a:ext cx="1337042" cy="742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900" kern="1200"/>
            <a:t>Define model</a:t>
          </a:r>
        </a:p>
      </dsp:txBody>
      <dsp:txXfrm>
        <a:off x="2420284" y="1137955"/>
        <a:ext cx="1293530" cy="699289"/>
      </dsp:txXfrm>
    </dsp:sp>
    <dsp:sp modelId="{5878156C-8D12-4A1B-ABC5-17C564F470D6}">
      <dsp:nvSpPr>
        <dsp:cNvPr id="0" name=""/>
        <dsp:cNvSpPr/>
      </dsp:nvSpPr>
      <dsp:spPr>
        <a:xfrm rot="5400000">
          <a:off x="2927774" y="1877570"/>
          <a:ext cx="278550" cy="3342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300" kern="1200"/>
        </a:p>
      </dsp:txBody>
      <dsp:txXfrm rot="-5400000">
        <a:off x="2966772" y="1905425"/>
        <a:ext cx="200556" cy="194985"/>
      </dsp:txXfrm>
    </dsp:sp>
    <dsp:sp modelId="{61F08FA7-E91A-4FB3-BD3E-89247805B471}">
      <dsp:nvSpPr>
        <dsp:cNvPr id="0" name=""/>
        <dsp:cNvSpPr/>
      </dsp:nvSpPr>
      <dsp:spPr>
        <a:xfrm>
          <a:off x="2398528" y="2230401"/>
          <a:ext cx="1337042" cy="742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900" kern="1200"/>
            <a:t>Train</a:t>
          </a:r>
        </a:p>
      </dsp:txBody>
      <dsp:txXfrm>
        <a:off x="2420284" y="2252157"/>
        <a:ext cx="1293530" cy="699289"/>
      </dsp:txXfrm>
    </dsp:sp>
    <dsp:sp modelId="{031CE6D4-EEE0-4320-BDB0-3AD9584E5411}">
      <dsp:nvSpPr>
        <dsp:cNvPr id="0" name=""/>
        <dsp:cNvSpPr/>
      </dsp:nvSpPr>
      <dsp:spPr>
        <a:xfrm rot="5400000">
          <a:off x="2927774" y="2991772"/>
          <a:ext cx="278550" cy="3342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300" kern="1200"/>
        </a:p>
      </dsp:txBody>
      <dsp:txXfrm rot="-5400000">
        <a:off x="2966772" y="3019627"/>
        <a:ext cx="200556" cy="194985"/>
      </dsp:txXfrm>
    </dsp:sp>
    <dsp:sp modelId="{A9251540-32DA-4936-97E0-D65AD87FF71C}">
      <dsp:nvSpPr>
        <dsp:cNvPr id="0" name=""/>
        <dsp:cNvSpPr/>
      </dsp:nvSpPr>
      <dsp:spPr>
        <a:xfrm>
          <a:off x="2398528" y="3344603"/>
          <a:ext cx="1337042" cy="742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900" kern="1200"/>
            <a:t>Evaluate</a:t>
          </a:r>
        </a:p>
      </dsp:txBody>
      <dsp:txXfrm>
        <a:off x="2420284" y="3366359"/>
        <a:ext cx="1293530" cy="6992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03506-0359-4106-A12C-EE323C5E416F}">
      <dsp:nvSpPr>
        <dsp:cNvPr id="0" name=""/>
        <dsp:cNvSpPr/>
      </dsp:nvSpPr>
      <dsp:spPr>
        <a:xfrm>
          <a:off x="2398528" y="1996"/>
          <a:ext cx="1337042" cy="742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900" kern="1200"/>
            <a:t>Prepare data</a:t>
          </a:r>
        </a:p>
      </dsp:txBody>
      <dsp:txXfrm>
        <a:off x="2420284" y="23752"/>
        <a:ext cx="1293530" cy="699289"/>
      </dsp:txXfrm>
    </dsp:sp>
    <dsp:sp modelId="{43533BB6-B58E-496B-B573-7980F4C675E1}">
      <dsp:nvSpPr>
        <dsp:cNvPr id="0" name=""/>
        <dsp:cNvSpPr/>
      </dsp:nvSpPr>
      <dsp:spPr>
        <a:xfrm rot="5400000">
          <a:off x="2927774" y="763368"/>
          <a:ext cx="278550" cy="3342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300" kern="1200"/>
        </a:p>
      </dsp:txBody>
      <dsp:txXfrm rot="-5400000">
        <a:off x="2966772" y="791223"/>
        <a:ext cx="200556" cy="194985"/>
      </dsp:txXfrm>
    </dsp:sp>
    <dsp:sp modelId="{E0B3105C-D46B-4D95-BF71-400124345412}">
      <dsp:nvSpPr>
        <dsp:cNvPr id="0" name=""/>
        <dsp:cNvSpPr/>
      </dsp:nvSpPr>
      <dsp:spPr>
        <a:xfrm>
          <a:off x="2398528" y="1116199"/>
          <a:ext cx="1337042" cy="742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900" kern="1200"/>
            <a:t>Define model</a:t>
          </a:r>
        </a:p>
      </dsp:txBody>
      <dsp:txXfrm>
        <a:off x="2420284" y="1137955"/>
        <a:ext cx="1293530" cy="699289"/>
      </dsp:txXfrm>
    </dsp:sp>
    <dsp:sp modelId="{5878156C-8D12-4A1B-ABC5-17C564F470D6}">
      <dsp:nvSpPr>
        <dsp:cNvPr id="0" name=""/>
        <dsp:cNvSpPr/>
      </dsp:nvSpPr>
      <dsp:spPr>
        <a:xfrm rot="5400000">
          <a:off x="2927774" y="1877570"/>
          <a:ext cx="278550" cy="3342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300" kern="1200"/>
        </a:p>
      </dsp:txBody>
      <dsp:txXfrm rot="-5400000">
        <a:off x="2966772" y="1905425"/>
        <a:ext cx="200556" cy="194985"/>
      </dsp:txXfrm>
    </dsp:sp>
    <dsp:sp modelId="{61F08FA7-E91A-4FB3-BD3E-89247805B471}">
      <dsp:nvSpPr>
        <dsp:cNvPr id="0" name=""/>
        <dsp:cNvSpPr/>
      </dsp:nvSpPr>
      <dsp:spPr>
        <a:xfrm>
          <a:off x="2398528" y="2230401"/>
          <a:ext cx="1337042" cy="742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900" kern="1200"/>
            <a:t>Train</a:t>
          </a:r>
        </a:p>
      </dsp:txBody>
      <dsp:txXfrm>
        <a:off x="2420284" y="2252157"/>
        <a:ext cx="1293530" cy="699289"/>
      </dsp:txXfrm>
    </dsp:sp>
    <dsp:sp modelId="{031CE6D4-EEE0-4320-BDB0-3AD9584E5411}">
      <dsp:nvSpPr>
        <dsp:cNvPr id="0" name=""/>
        <dsp:cNvSpPr/>
      </dsp:nvSpPr>
      <dsp:spPr>
        <a:xfrm rot="5400000">
          <a:off x="2927774" y="2991772"/>
          <a:ext cx="278550" cy="3342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300" kern="1200"/>
        </a:p>
      </dsp:txBody>
      <dsp:txXfrm rot="-5400000">
        <a:off x="2966772" y="3019627"/>
        <a:ext cx="200556" cy="194985"/>
      </dsp:txXfrm>
    </dsp:sp>
    <dsp:sp modelId="{A9251540-32DA-4936-97E0-D65AD87FF71C}">
      <dsp:nvSpPr>
        <dsp:cNvPr id="0" name=""/>
        <dsp:cNvSpPr/>
      </dsp:nvSpPr>
      <dsp:spPr>
        <a:xfrm>
          <a:off x="2398528" y="3344603"/>
          <a:ext cx="1337042" cy="742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900" kern="1200"/>
            <a:t>Evaluate</a:t>
          </a:r>
        </a:p>
      </dsp:txBody>
      <dsp:txXfrm>
        <a:off x="2420284" y="3366359"/>
        <a:ext cx="1293530" cy="6992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18FCA-7A48-471D-A3CD-7894C74E8539}">
      <dsp:nvSpPr>
        <dsp:cNvPr id="0" name=""/>
        <dsp:cNvSpPr/>
      </dsp:nvSpPr>
      <dsp:spPr>
        <a:xfrm>
          <a:off x="1743074" y="2225807"/>
          <a:ext cx="1934104" cy="96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100" kern="1200">
              <a:latin typeface="Calibri Light" panose="020F0302020204030204"/>
            </a:rPr>
            <a:t>Base models</a:t>
          </a:r>
          <a:endParaRPr lang="en-MY" sz="3100" kern="1200"/>
        </a:p>
      </dsp:txBody>
      <dsp:txXfrm>
        <a:off x="1771398" y="2254131"/>
        <a:ext cx="1877456" cy="910404"/>
      </dsp:txXfrm>
    </dsp:sp>
    <dsp:sp modelId="{1EC2372D-C6B8-4937-B007-B080DEA0A4AD}">
      <dsp:nvSpPr>
        <dsp:cNvPr id="0" name=""/>
        <dsp:cNvSpPr/>
      </dsp:nvSpPr>
      <dsp:spPr>
        <a:xfrm rot="17350740">
          <a:off x="2886537" y="1581161"/>
          <a:ext cx="235492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2354925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800" kern="1200"/>
        </a:p>
      </dsp:txBody>
      <dsp:txXfrm>
        <a:off x="4005126" y="1538350"/>
        <a:ext cx="117746" cy="117746"/>
      </dsp:txXfrm>
    </dsp:sp>
    <dsp:sp modelId="{DFD785FD-E08D-4110-8500-AC4B97735C67}">
      <dsp:nvSpPr>
        <dsp:cNvPr id="0" name=""/>
        <dsp:cNvSpPr/>
      </dsp:nvSpPr>
      <dsp:spPr>
        <a:xfrm>
          <a:off x="4450820" y="1587"/>
          <a:ext cx="1934104" cy="96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100" kern="1200"/>
            <a:t>VGG</a:t>
          </a:r>
        </a:p>
      </dsp:txBody>
      <dsp:txXfrm>
        <a:off x="4479144" y="29911"/>
        <a:ext cx="1877456" cy="910404"/>
      </dsp:txXfrm>
    </dsp:sp>
    <dsp:sp modelId="{434AFBE9-FF1B-4BCA-8509-07E0FF77EBBD}">
      <dsp:nvSpPr>
        <dsp:cNvPr id="0" name=""/>
        <dsp:cNvSpPr/>
      </dsp:nvSpPr>
      <dsp:spPr>
        <a:xfrm rot="18289469">
          <a:off x="3386631" y="2137216"/>
          <a:ext cx="135473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354736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/>
        </a:p>
      </dsp:txBody>
      <dsp:txXfrm>
        <a:off x="4030131" y="2119410"/>
        <a:ext cx="67736" cy="67736"/>
      </dsp:txXfrm>
    </dsp:sp>
    <dsp:sp modelId="{B3F0EAC1-B2A9-4238-A423-B44ACE80C0CF}">
      <dsp:nvSpPr>
        <dsp:cNvPr id="0" name=""/>
        <dsp:cNvSpPr/>
      </dsp:nvSpPr>
      <dsp:spPr>
        <a:xfrm>
          <a:off x="4450820" y="1113697"/>
          <a:ext cx="1934104" cy="96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100" kern="1200" err="1"/>
            <a:t>ResNet</a:t>
          </a:r>
          <a:endParaRPr lang="en-MY" sz="3100" kern="1200"/>
        </a:p>
      </dsp:txBody>
      <dsp:txXfrm>
        <a:off x="4479144" y="1142021"/>
        <a:ext cx="1877456" cy="910404"/>
      </dsp:txXfrm>
    </dsp:sp>
    <dsp:sp modelId="{045A758C-581A-498A-A2CA-88DFCDA4CDA3}">
      <dsp:nvSpPr>
        <dsp:cNvPr id="0" name=""/>
        <dsp:cNvSpPr/>
      </dsp:nvSpPr>
      <dsp:spPr>
        <a:xfrm>
          <a:off x="3677179" y="2693271"/>
          <a:ext cx="77364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73641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/>
        </a:p>
      </dsp:txBody>
      <dsp:txXfrm>
        <a:off x="4044658" y="2689992"/>
        <a:ext cx="38682" cy="38682"/>
      </dsp:txXfrm>
    </dsp:sp>
    <dsp:sp modelId="{FEDAEF3B-10F6-442D-999A-84D2B3A209A0}">
      <dsp:nvSpPr>
        <dsp:cNvPr id="0" name=""/>
        <dsp:cNvSpPr/>
      </dsp:nvSpPr>
      <dsp:spPr>
        <a:xfrm>
          <a:off x="4450820" y="2225807"/>
          <a:ext cx="1934104" cy="96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100" kern="1200" err="1"/>
            <a:t>MobileNet</a:t>
          </a:r>
          <a:endParaRPr lang="en-MY" sz="3100" kern="1200"/>
        </a:p>
      </dsp:txBody>
      <dsp:txXfrm>
        <a:off x="4479144" y="2254131"/>
        <a:ext cx="1877456" cy="910404"/>
      </dsp:txXfrm>
    </dsp:sp>
    <dsp:sp modelId="{D934DEB3-874A-4B06-86E6-FC784A96F7EF}">
      <dsp:nvSpPr>
        <dsp:cNvPr id="0" name=""/>
        <dsp:cNvSpPr/>
      </dsp:nvSpPr>
      <dsp:spPr>
        <a:xfrm rot="3310531">
          <a:off x="3386631" y="3249326"/>
          <a:ext cx="135473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354736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500" kern="1200"/>
        </a:p>
      </dsp:txBody>
      <dsp:txXfrm>
        <a:off x="4030131" y="3231520"/>
        <a:ext cx="67736" cy="67736"/>
      </dsp:txXfrm>
    </dsp:sp>
    <dsp:sp modelId="{01B6B21B-4644-4011-B7C1-B77E624814A0}">
      <dsp:nvSpPr>
        <dsp:cNvPr id="0" name=""/>
        <dsp:cNvSpPr/>
      </dsp:nvSpPr>
      <dsp:spPr>
        <a:xfrm>
          <a:off x="4450820" y="3337917"/>
          <a:ext cx="1934104" cy="96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100" kern="1200"/>
            <a:t>Inception</a:t>
          </a:r>
        </a:p>
      </dsp:txBody>
      <dsp:txXfrm>
        <a:off x="4479144" y="3366241"/>
        <a:ext cx="1877456" cy="910404"/>
      </dsp:txXfrm>
    </dsp:sp>
    <dsp:sp modelId="{08693235-D3DA-4E1D-AFCC-424A32C40930}">
      <dsp:nvSpPr>
        <dsp:cNvPr id="0" name=""/>
        <dsp:cNvSpPr/>
      </dsp:nvSpPr>
      <dsp:spPr>
        <a:xfrm rot="4249260">
          <a:off x="2886537" y="3805381"/>
          <a:ext cx="235492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2354925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800" kern="1200"/>
        </a:p>
      </dsp:txBody>
      <dsp:txXfrm>
        <a:off x="4005126" y="3762570"/>
        <a:ext cx="117746" cy="117746"/>
      </dsp:txXfrm>
    </dsp:sp>
    <dsp:sp modelId="{AD46E344-F0C0-40A5-B6EB-0D5C60203C6D}">
      <dsp:nvSpPr>
        <dsp:cNvPr id="0" name=""/>
        <dsp:cNvSpPr/>
      </dsp:nvSpPr>
      <dsp:spPr>
        <a:xfrm>
          <a:off x="4450820" y="4450027"/>
          <a:ext cx="1934104" cy="96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100" kern="1200"/>
            <a:t>Etc</a:t>
          </a:r>
        </a:p>
      </dsp:txBody>
      <dsp:txXfrm>
        <a:off x="4479144" y="4478351"/>
        <a:ext cx="1877456" cy="910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BD21-9CE6-4219-A3F2-183D1717C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EA9D19-47EE-40A8-A328-E30AA2D7E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E1E7A-964D-451A-ABA4-ED5318F49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AD2F-27D9-425A-9A85-068CFE34D92F}" type="datetimeFigureOut">
              <a:rPr lang="en-MY" smtClean="0"/>
              <a:t>24/8/2020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8F7F7-E545-45CC-AE55-B1043FB9E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1FC1E-E47F-4BEF-AA87-D4F07B877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A357-B2CE-4158-8E1D-B960804AD91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057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0828B-C313-47AB-9C48-05562F099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7C0058-1A9F-4CB6-89ED-306E5FE88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81E53-4DCC-481D-9C8A-A513548C8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AD2F-27D9-425A-9A85-068CFE34D92F}" type="datetimeFigureOut">
              <a:rPr lang="en-MY" smtClean="0"/>
              <a:t>24/8/2020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7CC5C-52B2-4E0A-9157-68B01291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6357D-DC75-4A07-9B11-989983583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A357-B2CE-4158-8E1D-B960804AD91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9713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D16C0-E11B-4792-9657-047B5A8383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2E1893-A955-4DBD-B387-4492E4BCA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6D47A-30F4-417A-92E3-6985C7ECF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AD2F-27D9-425A-9A85-068CFE34D92F}" type="datetimeFigureOut">
              <a:rPr lang="en-MY" smtClean="0"/>
              <a:t>24/8/2020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327B4-061D-4D93-A02F-55270F5C8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0B91E-E8CB-4E58-828C-FA3A28CC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A357-B2CE-4158-8E1D-B960804AD91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96929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EB85-812C-4823-95D4-E066AFA99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2F0AD-1E17-42B3-8BC7-740D1B963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C2F8A-85E9-4704-9374-510F1F43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AD2F-27D9-425A-9A85-068CFE34D92F}" type="datetimeFigureOut">
              <a:rPr lang="en-MY" smtClean="0"/>
              <a:t>24/8/2020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27BC5-99F0-477A-AE0D-5CF891BB5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17674-8A55-4D6E-AA26-986ED436E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A357-B2CE-4158-8E1D-B960804AD91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12243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AE630-FCA4-4E02-81BD-1F60BC4B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9616-DA7B-4D71-8465-1F9D28713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C8959-8A57-4995-9000-21BF76350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AD2F-27D9-425A-9A85-068CFE34D92F}" type="datetimeFigureOut">
              <a:rPr lang="en-MY" smtClean="0"/>
              <a:t>24/8/2020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53249-A5A7-4AAF-B3D4-1719E81B8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E25A-ACC8-4FFD-957A-6FD519417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A357-B2CE-4158-8E1D-B960804AD91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71252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17FA9-EAE7-4843-B16D-6CBFE359F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372DC-49B2-4E8C-AE81-C12D8E84AD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65242-CDA6-41FD-8102-D87CB89F6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A7D37-E55C-438D-A5A4-35E638C0A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AD2F-27D9-425A-9A85-068CFE34D92F}" type="datetimeFigureOut">
              <a:rPr lang="en-MY" smtClean="0"/>
              <a:t>24/8/2020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E13E1-3E32-4764-A242-FBB896FF5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7A84-4E07-4364-9DE3-C1B7099C6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A357-B2CE-4158-8E1D-B960804AD91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42063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B2904-A50F-488D-97E0-EBB1D8BD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18D9D-1C3A-4674-B2EC-20EF7C116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FE8051-B848-4959-A3AD-08BCBD3B1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B535F-2964-4521-95A1-7DB636BA1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E91E1-4D56-4EDD-A26F-17E1114428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25D81B-C573-466A-ABFC-50803522A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AD2F-27D9-425A-9A85-068CFE34D92F}" type="datetimeFigureOut">
              <a:rPr lang="en-MY" smtClean="0"/>
              <a:t>24/8/2020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AF5E86-9C65-4254-AF44-98692BE8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6DF26C-BAB7-4003-959A-89832F9C4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A357-B2CE-4158-8E1D-B960804AD91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6999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AE998-B3D7-4104-9B90-D9EEB6EC3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5FB33-AE79-4FC7-90C7-647AB0CAC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AD2F-27D9-425A-9A85-068CFE34D92F}" type="datetimeFigureOut">
              <a:rPr lang="en-MY" smtClean="0"/>
              <a:t>24/8/2020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A1B0F1-EEC4-474C-BA1D-16B00EB5D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1B3B6-540D-4337-A4EF-6D60F6F84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A357-B2CE-4158-8E1D-B960804AD91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68749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62E7B6-6AB8-4957-95E2-887C16591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AD2F-27D9-425A-9A85-068CFE34D92F}" type="datetimeFigureOut">
              <a:rPr lang="en-MY" smtClean="0"/>
              <a:t>24/8/2020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A83F14-618A-4335-AABD-6EA294504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155F4-B2E8-47C2-B25A-7C207A9D7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A357-B2CE-4158-8E1D-B960804AD91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06252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7C3FA-7280-4EAE-BC6A-F1F69D1A1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E0C0D-0769-41B1-BE45-C5BFC3762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E5040-BA5D-4923-AD6F-9553E64A0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62316-2818-4EF9-ACB9-AE63C34E1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AD2F-27D9-425A-9A85-068CFE34D92F}" type="datetimeFigureOut">
              <a:rPr lang="en-MY" smtClean="0"/>
              <a:t>24/8/2020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2B0D3-D9FD-4365-9EA3-47B0D990A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F0D64-84FF-4576-B0CC-DB8C773C2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A357-B2CE-4158-8E1D-B960804AD91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4123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29CFD-C563-4169-A5FA-F6941232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D6E9BA-D812-47D6-AF12-E4219FD017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B9FA0-9B7E-4054-9F3B-0C3E1ABF3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73836-7350-4756-B7B8-77BF4B6AA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AD2F-27D9-425A-9A85-068CFE34D92F}" type="datetimeFigureOut">
              <a:rPr lang="en-MY" smtClean="0"/>
              <a:t>24/8/2020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B6299-0D2F-4222-91DF-8DBD3CC6C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3EEA0-FB86-4F5E-B58A-CF902193C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A357-B2CE-4158-8E1D-B960804AD91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45102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E63EEE-A664-4C7F-A242-6E465300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34903-DA3E-4B2A-9A53-A0562FF5F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AF24C-6A84-4D92-9B4C-E540BDD3B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6AD2F-27D9-425A-9A85-068CFE34D92F}" type="datetimeFigureOut">
              <a:rPr lang="en-MY" smtClean="0"/>
              <a:t>24/8/2020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8CCBD-FF00-4E5E-81DE-B7F1F7D0F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7DF34-82E6-4B74-AEE2-BEE7CA7267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DA357-B2CE-4158-8E1D-B960804AD91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50507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nth/u10tfCours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ager Execution in Tensorflow. Our last meeting held on 23rd June ...">
            <a:extLst>
              <a:ext uri="{FF2B5EF4-FFF2-40B4-BE49-F238E27FC236}">
                <a16:creationId xmlns:a16="http://schemas.microsoft.com/office/drawing/2014/main" id="{9956CCE0-19DA-43A1-B295-CC31F4D49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8970" y="1716780"/>
            <a:ext cx="6561430" cy="369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6769978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chemeClr val="accent2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AFEEB-5DFC-4A07-B649-A1374FA1D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1655286"/>
            <a:ext cx="4224048" cy="2610042"/>
          </a:xfrm>
        </p:spPr>
        <p:txBody>
          <a:bodyPr>
            <a:normAutofit/>
          </a:bodyPr>
          <a:lstStyle/>
          <a:p>
            <a:pPr algn="l"/>
            <a:r>
              <a:rPr lang="en-MY" sz="5400">
                <a:solidFill>
                  <a:srgbClr val="FFFFFF"/>
                </a:solidFill>
              </a:rPr>
              <a:t>Deep Learning for Humans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E9738-BBB2-4464-9AB8-33600BE1E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373384"/>
            <a:ext cx="3405900" cy="829055"/>
          </a:xfrm>
        </p:spPr>
        <p:txBody>
          <a:bodyPr>
            <a:normAutofit/>
          </a:bodyPr>
          <a:lstStyle/>
          <a:p>
            <a:pPr algn="l"/>
            <a:r>
              <a:rPr lang="en-MY" sz="2000">
                <a:solidFill>
                  <a:srgbClr val="FFFFFF"/>
                </a:solidFill>
              </a:rPr>
              <a:t>An Introductory Course</a:t>
            </a:r>
          </a:p>
        </p:txBody>
      </p:sp>
    </p:spTree>
    <p:extLst>
      <p:ext uri="{BB962C8B-B14F-4D97-AF65-F5344CB8AC3E}">
        <p14:creationId xmlns:p14="http://schemas.microsoft.com/office/powerpoint/2010/main" val="4068009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16AAF3-1CE5-4770-BFE6-E4B6061C82C3}"/>
              </a:ext>
            </a:extLst>
          </p:cNvPr>
          <p:cNvSpPr/>
          <p:nvPr/>
        </p:nvSpPr>
        <p:spPr>
          <a:xfrm>
            <a:off x="4610100" y="1809750"/>
            <a:ext cx="3019425" cy="30194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440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0F972DF-BD0A-4E64-B3E6-ECCDF4611F4E}"/>
              </a:ext>
            </a:extLst>
          </p:cNvPr>
          <p:cNvSpPr/>
          <p:nvPr/>
        </p:nvSpPr>
        <p:spPr>
          <a:xfrm>
            <a:off x="2883559" y="3057525"/>
            <a:ext cx="1499918" cy="742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5CD99BA-F19F-4924-9C96-CC8F3311F02F}"/>
              </a:ext>
            </a:extLst>
          </p:cNvPr>
          <p:cNvSpPr/>
          <p:nvPr/>
        </p:nvSpPr>
        <p:spPr>
          <a:xfrm>
            <a:off x="8017534" y="3057525"/>
            <a:ext cx="1499918" cy="742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FCA2F-BB11-4D61-80FA-F458ACA1A7D7}"/>
              </a:ext>
            </a:extLst>
          </p:cNvPr>
          <p:cNvSpPr txBox="1"/>
          <p:nvPr/>
        </p:nvSpPr>
        <p:spPr>
          <a:xfrm>
            <a:off x="816634" y="3136612"/>
            <a:ext cx="2066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/>
              <a:t>Numbers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1704AB-0C61-4D4D-9F98-15AFA73E51F1}"/>
              </a:ext>
            </a:extLst>
          </p:cNvPr>
          <p:cNvSpPr txBox="1"/>
          <p:nvPr/>
        </p:nvSpPr>
        <p:spPr>
          <a:xfrm>
            <a:off x="9517452" y="3136611"/>
            <a:ext cx="2235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/>
              <a:t>Numbers</a:t>
            </a:r>
          </a:p>
        </p:txBody>
      </p:sp>
      <p:pic>
        <p:nvPicPr>
          <p:cNvPr id="2" name="Picture 6" descr="Feed forward and recurrent ANN architecture. | Download Scientific ...">
            <a:extLst>
              <a:ext uri="{FF2B5EF4-FFF2-40B4-BE49-F238E27FC236}">
                <a16:creationId xmlns:a16="http://schemas.microsoft.com/office/drawing/2014/main" id="{545D8726-E29F-4EC1-A108-8B4AF11CA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0" r="50689" b="19805"/>
          <a:stretch/>
        </p:blipFill>
        <p:spPr bwMode="auto">
          <a:xfrm>
            <a:off x="4421575" y="2506398"/>
            <a:ext cx="3386950" cy="162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63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Feed forward and recurrent ANN architecture. | Download Scientific ...">
            <a:extLst>
              <a:ext uri="{FF2B5EF4-FFF2-40B4-BE49-F238E27FC236}">
                <a16:creationId xmlns:a16="http://schemas.microsoft.com/office/drawing/2014/main" id="{0144A33F-CC24-479F-905C-14CE841252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7" r="48623"/>
          <a:stretch/>
        </p:blipFill>
        <p:spPr bwMode="auto">
          <a:xfrm>
            <a:off x="3253841" y="1727200"/>
            <a:ext cx="5684317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414A3E4-7530-43A0-915C-998CB9E9637D}"/>
              </a:ext>
            </a:extLst>
          </p:cNvPr>
          <p:cNvGrpSpPr/>
          <p:nvPr/>
        </p:nvGrpSpPr>
        <p:grpSpPr>
          <a:xfrm>
            <a:off x="7264400" y="293483"/>
            <a:ext cx="2765425" cy="1836942"/>
            <a:chOff x="7264400" y="293483"/>
            <a:chExt cx="2765425" cy="18369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CF3DC5A-8529-4839-B2F4-61DC544CB1E7}"/>
                </a:ext>
              </a:extLst>
            </p:cNvPr>
            <p:cNvSpPr txBox="1"/>
            <p:nvPr/>
          </p:nvSpPr>
          <p:spPr>
            <a:xfrm>
              <a:off x="7353300" y="293483"/>
              <a:ext cx="26765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3600"/>
                <a:t>Neuron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EE22DCC-2D9B-4D29-AEB7-03E77662FF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0" y="815975"/>
              <a:ext cx="514350" cy="13144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E9D6B1-6036-4E15-861B-DCFD7C45E6EC}"/>
              </a:ext>
            </a:extLst>
          </p:cNvPr>
          <p:cNvGrpSpPr/>
          <p:nvPr/>
        </p:nvGrpSpPr>
        <p:grpSpPr>
          <a:xfrm>
            <a:off x="2057793" y="293484"/>
            <a:ext cx="3201327" cy="1836941"/>
            <a:chOff x="2057793" y="293484"/>
            <a:chExt cx="3201327" cy="183694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D6E7CE2-9FCE-4C6C-B4C0-BE91D0073BCF}"/>
                </a:ext>
              </a:extLst>
            </p:cNvPr>
            <p:cNvCxnSpPr>
              <a:cxnSpLocks/>
            </p:cNvCxnSpPr>
            <p:nvPr/>
          </p:nvCxnSpPr>
          <p:spPr>
            <a:xfrm>
              <a:off x="4398695" y="815975"/>
              <a:ext cx="860425" cy="13144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302E61-9EAB-4086-9EF7-B263E2A20214}"/>
                </a:ext>
              </a:extLst>
            </p:cNvPr>
            <p:cNvSpPr txBox="1"/>
            <p:nvPr/>
          </p:nvSpPr>
          <p:spPr>
            <a:xfrm>
              <a:off x="2057793" y="293484"/>
              <a:ext cx="26765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3600"/>
                <a:t>Weight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AE5C8B9-9491-44CE-9D97-3EC198412D4C}"/>
              </a:ext>
            </a:extLst>
          </p:cNvPr>
          <p:cNvSpPr/>
          <p:nvPr/>
        </p:nvSpPr>
        <p:spPr>
          <a:xfrm>
            <a:off x="5513386" y="1498600"/>
            <a:ext cx="828675" cy="3667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8777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9BEF0F2-BD9A-441F-9C03-C9ED2D3438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0210302"/>
              </p:ext>
            </p:extLst>
          </p:nvPr>
        </p:nvGraphicFramePr>
        <p:xfrm>
          <a:off x="65405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F0D53D0-91A0-4C14-8577-25DA0154E033}"/>
              </a:ext>
            </a:extLst>
          </p:cNvPr>
          <p:cNvSpPr txBox="1"/>
          <p:nvPr/>
        </p:nvSpPr>
        <p:spPr>
          <a:xfrm>
            <a:off x="8782050" y="719666"/>
            <a:ext cx="370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/>
              <a:t>Tabular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F0ED3-544D-459F-867E-34504EA35177}"/>
              </a:ext>
            </a:extLst>
          </p:cNvPr>
          <p:cNvSpPr txBox="1"/>
          <p:nvPr/>
        </p:nvSpPr>
        <p:spPr>
          <a:xfrm>
            <a:off x="8782050" y="1816440"/>
            <a:ext cx="315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/>
              <a:t>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F3037C-797A-4073-814B-BE1531734451}"/>
              </a:ext>
            </a:extLst>
          </p:cNvPr>
          <p:cNvSpPr txBox="1"/>
          <p:nvPr/>
        </p:nvSpPr>
        <p:spPr>
          <a:xfrm>
            <a:off x="8782050" y="4579896"/>
            <a:ext cx="229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/>
              <a:t>Sequences</a:t>
            </a:r>
          </a:p>
        </p:txBody>
      </p:sp>
    </p:spTree>
    <p:extLst>
      <p:ext uri="{BB962C8B-B14F-4D97-AF65-F5344CB8AC3E}">
        <p14:creationId xmlns:p14="http://schemas.microsoft.com/office/powerpoint/2010/main" val="1461861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Feed forward and recurrent ANN architecture. | Download Scientific ...">
            <a:extLst>
              <a:ext uri="{FF2B5EF4-FFF2-40B4-BE49-F238E27FC236}">
                <a16:creationId xmlns:a16="http://schemas.microsoft.com/office/drawing/2014/main" id="{E963D876-4157-4FC4-B126-CD51C4E70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83" y="1473200"/>
            <a:ext cx="11063834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262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LP image classification">
            <a:extLst>
              <a:ext uri="{FF2B5EF4-FFF2-40B4-BE49-F238E27FC236}">
                <a16:creationId xmlns:a16="http://schemas.microsoft.com/office/drawing/2014/main" id="{3409EBA9-0F84-4032-A9BC-4B62CA0E26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1690688"/>
            <a:ext cx="7416800" cy="44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C220B3-3A67-4331-BDB7-89E59C07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MLP</a:t>
            </a:r>
          </a:p>
        </p:txBody>
      </p:sp>
    </p:spTree>
    <p:extLst>
      <p:ext uri="{BB962C8B-B14F-4D97-AF65-F5344CB8AC3E}">
        <p14:creationId xmlns:p14="http://schemas.microsoft.com/office/powerpoint/2010/main" val="3690598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hat are Convolutional Neural Networks? | Unite.AI">
            <a:extLst>
              <a:ext uri="{FF2B5EF4-FFF2-40B4-BE49-F238E27FC236}">
                <a16:creationId xmlns:a16="http://schemas.microsoft.com/office/drawing/2014/main" id="{2DDDCBC6-6264-480A-B78E-C15352F9F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5750"/>
            <a:ext cx="9906000" cy="628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4329B6-4748-4FBE-942C-C9A599056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2738261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79E3-454F-4DAD-B8AE-479A148A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Learning with Backpropagation</a:t>
            </a:r>
          </a:p>
        </p:txBody>
      </p:sp>
      <p:pic>
        <p:nvPicPr>
          <p:cNvPr id="35842" name="Picture 2" descr="Introduction to Artificial Neural Networks">
            <a:extLst>
              <a:ext uri="{FF2B5EF4-FFF2-40B4-BE49-F238E27FC236}">
                <a16:creationId xmlns:a16="http://schemas.microsoft.com/office/drawing/2014/main" id="{09660FB3-383D-489A-9700-A5E97EAA8A8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0" y="1406525"/>
            <a:ext cx="77216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472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E88C-45AD-4EB5-8316-44F63CD8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Typical DL workflow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9754BBC-A39D-43A7-B11E-4C10FED80FB9}"/>
              </a:ext>
            </a:extLst>
          </p:cNvPr>
          <p:cNvGraphicFramePr/>
          <p:nvPr/>
        </p:nvGraphicFramePr>
        <p:xfrm>
          <a:off x="4000917" y="587907"/>
          <a:ext cx="6134100" cy="408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1A7060BF-F340-4681-8BB4-074D6B20B3A7}"/>
              </a:ext>
            </a:extLst>
          </p:cNvPr>
          <p:cNvGrpSpPr/>
          <p:nvPr/>
        </p:nvGrpSpPr>
        <p:grpSpPr>
          <a:xfrm rot="5400000">
            <a:off x="5421113" y="5278867"/>
            <a:ext cx="334260" cy="879322"/>
            <a:chOff x="3842544" y="4001161"/>
            <a:chExt cx="442912" cy="369093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C34FB6D1-752A-4728-B46D-5D5D21CACB11}"/>
                </a:ext>
              </a:extLst>
            </p:cNvPr>
            <p:cNvSpPr/>
            <p:nvPr/>
          </p:nvSpPr>
          <p:spPr>
            <a:xfrm rot="5400000">
              <a:off x="3879453" y="3964252"/>
              <a:ext cx="369093" cy="44291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Arrow: Right 4">
              <a:extLst>
                <a:ext uri="{FF2B5EF4-FFF2-40B4-BE49-F238E27FC236}">
                  <a16:creationId xmlns:a16="http://schemas.microsoft.com/office/drawing/2014/main" id="{273EFC73-2F7E-40B1-89C1-31E6C2AD1193}"/>
                </a:ext>
              </a:extLst>
            </p:cNvPr>
            <p:cNvSpPr txBox="1"/>
            <p:nvPr/>
          </p:nvSpPr>
          <p:spPr>
            <a:xfrm>
              <a:off x="3931126" y="4001161"/>
              <a:ext cx="265748" cy="2583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MY" sz="1800" kern="12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84B1A2-BA3F-4B3E-B37A-A764B79AF9F6}"/>
              </a:ext>
            </a:extLst>
          </p:cNvPr>
          <p:cNvGrpSpPr/>
          <p:nvPr/>
        </p:nvGrpSpPr>
        <p:grpSpPr>
          <a:xfrm rot="16200000">
            <a:off x="5421111" y="1683449"/>
            <a:ext cx="334260" cy="823612"/>
            <a:chOff x="3842544" y="4001161"/>
            <a:chExt cx="442912" cy="369093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3E7AD6E7-415D-43BC-9199-6C89E5F2BCC8}"/>
                </a:ext>
              </a:extLst>
            </p:cNvPr>
            <p:cNvSpPr/>
            <p:nvPr/>
          </p:nvSpPr>
          <p:spPr>
            <a:xfrm rot="5400000">
              <a:off x="3879453" y="3964252"/>
              <a:ext cx="369093" cy="44291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Arrow: Right 4">
              <a:extLst>
                <a:ext uri="{FF2B5EF4-FFF2-40B4-BE49-F238E27FC236}">
                  <a16:creationId xmlns:a16="http://schemas.microsoft.com/office/drawing/2014/main" id="{7653DC9D-B064-44C2-8C08-6CF5FEDD796E}"/>
                </a:ext>
              </a:extLst>
            </p:cNvPr>
            <p:cNvSpPr txBox="1"/>
            <p:nvPr/>
          </p:nvSpPr>
          <p:spPr>
            <a:xfrm>
              <a:off x="3931126" y="4001161"/>
              <a:ext cx="265748" cy="2583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MY" sz="1800" kern="12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50B685-2677-4B3D-A4AF-E339C4436AFF}"/>
              </a:ext>
            </a:extLst>
          </p:cNvPr>
          <p:cNvGrpSpPr/>
          <p:nvPr/>
        </p:nvGrpSpPr>
        <p:grpSpPr>
          <a:xfrm rot="10800000">
            <a:off x="4884942" y="2262385"/>
            <a:ext cx="334260" cy="3222159"/>
            <a:chOff x="3842544" y="4001161"/>
            <a:chExt cx="442912" cy="369093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558B0AF1-3CED-4914-BF18-B4897000E486}"/>
                </a:ext>
              </a:extLst>
            </p:cNvPr>
            <p:cNvSpPr/>
            <p:nvPr/>
          </p:nvSpPr>
          <p:spPr>
            <a:xfrm rot="5400000">
              <a:off x="3879453" y="3964252"/>
              <a:ext cx="369093" cy="44291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Arrow: Right 4">
              <a:extLst>
                <a:ext uri="{FF2B5EF4-FFF2-40B4-BE49-F238E27FC236}">
                  <a16:creationId xmlns:a16="http://schemas.microsoft.com/office/drawing/2014/main" id="{A6D51308-3F39-49FD-8F4A-025A9B33A565}"/>
                </a:ext>
              </a:extLst>
            </p:cNvPr>
            <p:cNvSpPr txBox="1"/>
            <p:nvPr/>
          </p:nvSpPr>
          <p:spPr>
            <a:xfrm>
              <a:off x="3931126" y="4001161"/>
              <a:ext cx="265748" cy="2583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MY" sz="1800" kern="1200"/>
            </a:p>
          </p:txBody>
        </p:sp>
      </p:grpSp>
      <p:sp>
        <p:nvSpPr>
          <p:cNvPr id="18" name="Diamond 17">
            <a:extLst>
              <a:ext uri="{FF2B5EF4-FFF2-40B4-BE49-F238E27FC236}">
                <a16:creationId xmlns:a16="http://schemas.microsoft.com/office/drawing/2014/main" id="{2B5D6C5A-53F7-4ADE-87E2-8762FDC9DA24}"/>
              </a:ext>
            </a:extLst>
          </p:cNvPr>
          <p:cNvSpPr/>
          <p:nvPr/>
        </p:nvSpPr>
        <p:spPr>
          <a:xfrm>
            <a:off x="6096000" y="5140323"/>
            <a:ext cx="1943934" cy="11430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Happy?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554826-B949-4852-BF58-430F3E027E3D}"/>
              </a:ext>
            </a:extLst>
          </p:cNvPr>
          <p:cNvGrpSpPr/>
          <p:nvPr/>
        </p:nvGrpSpPr>
        <p:grpSpPr>
          <a:xfrm>
            <a:off x="6900837" y="4769541"/>
            <a:ext cx="334260" cy="278550"/>
            <a:chOff x="2899919" y="3019627"/>
            <a:chExt cx="334260" cy="278550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261C3C7D-BE3A-4177-96C5-CA37AE1AD6A1}"/>
                </a:ext>
              </a:extLst>
            </p:cNvPr>
            <p:cNvSpPr/>
            <p:nvPr/>
          </p:nvSpPr>
          <p:spPr>
            <a:xfrm rot="5400000">
              <a:off x="2927774" y="2991772"/>
              <a:ext cx="278550" cy="33426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Arrow: Right 4">
              <a:extLst>
                <a:ext uri="{FF2B5EF4-FFF2-40B4-BE49-F238E27FC236}">
                  <a16:creationId xmlns:a16="http://schemas.microsoft.com/office/drawing/2014/main" id="{8A0A7AA0-8C07-46F8-834C-2D54A39A42C5}"/>
                </a:ext>
              </a:extLst>
            </p:cNvPr>
            <p:cNvSpPr txBox="1"/>
            <p:nvPr/>
          </p:nvSpPr>
          <p:spPr>
            <a:xfrm>
              <a:off x="2966772" y="3019627"/>
              <a:ext cx="200556" cy="1949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MY" sz="1300" kern="1200"/>
            </a:p>
          </p:txBody>
        </p:sp>
      </p:grpSp>
      <p:pic>
        <p:nvPicPr>
          <p:cNvPr id="11266" name="Picture 2" descr="Happier than a pig in shit: | Cool emoji, Emoji pictures, Emoji">
            <a:extLst>
              <a:ext uri="{FF2B5EF4-FFF2-40B4-BE49-F238E27FC236}">
                <a16:creationId xmlns:a16="http://schemas.microsoft.com/office/drawing/2014/main" id="{7FB7CADA-40F8-419D-A918-475FF7EAF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30" y="5921897"/>
            <a:ext cx="591622" cy="59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Very Angry Emoji | Angry emoji, Emoji drawing, Emoji love">
            <a:extLst>
              <a:ext uri="{FF2B5EF4-FFF2-40B4-BE49-F238E27FC236}">
                <a16:creationId xmlns:a16="http://schemas.microsoft.com/office/drawing/2014/main" id="{0485AC83-E1B4-4E4B-82F5-6DA20A473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470" y="5921897"/>
            <a:ext cx="591622" cy="59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FC1CF12-BF98-4EA8-ACEE-DAD1872C5DC1}"/>
              </a:ext>
            </a:extLst>
          </p:cNvPr>
          <p:cNvGrpSpPr/>
          <p:nvPr/>
        </p:nvGrpSpPr>
        <p:grpSpPr>
          <a:xfrm rot="16200000">
            <a:off x="8404647" y="5300017"/>
            <a:ext cx="334260" cy="823612"/>
            <a:chOff x="3842544" y="4001161"/>
            <a:chExt cx="442912" cy="369093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D42242F1-EBB2-4093-90AA-D532E85A7282}"/>
                </a:ext>
              </a:extLst>
            </p:cNvPr>
            <p:cNvSpPr/>
            <p:nvPr/>
          </p:nvSpPr>
          <p:spPr>
            <a:xfrm rot="5400000">
              <a:off x="3879453" y="3964252"/>
              <a:ext cx="369093" cy="44291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Arrow: Right 4">
              <a:extLst>
                <a:ext uri="{FF2B5EF4-FFF2-40B4-BE49-F238E27FC236}">
                  <a16:creationId xmlns:a16="http://schemas.microsoft.com/office/drawing/2014/main" id="{B9A03ACB-CB68-4BC2-A571-C105B515CBB3}"/>
                </a:ext>
              </a:extLst>
            </p:cNvPr>
            <p:cNvSpPr txBox="1"/>
            <p:nvPr/>
          </p:nvSpPr>
          <p:spPr>
            <a:xfrm>
              <a:off x="3931126" y="4001161"/>
              <a:ext cx="265748" cy="2583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MY" sz="1800" kern="1200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EEBE87FF-7BA6-451E-AADB-2892CFA0C9BA}"/>
              </a:ext>
            </a:extLst>
          </p:cNvPr>
          <p:cNvSpPr/>
          <p:nvPr/>
        </p:nvSpPr>
        <p:spPr>
          <a:xfrm>
            <a:off x="9134892" y="5223395"/>
            <a:ext cx="1000125" cy="1000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424279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B3407-4B96-43EC-ACF6-377717659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err="1"/>
              <a:t>Jupyter</a:t>
            </a:r>
            <a:r>
              <a:rPr lang="en-MY"/>
              <a:t>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B3EF1-E060-4CF7-84C7-7877B56B0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MY"/>
              <a:t>Google </a:t>
            </a:r>
            <a:r>
              <a:rPr lang="en-MY" err="1"/>
              <a:t>Colab</a:t>
            </a:r>
            <a:r>
              <a:rPr lang="en-MY"/>
              <a:t> (or go to </a:t>
            </a:r>
            <a:r>
              <a:rPr lang="en-MY">
                <a:hlinkClick r:id="rId2"/>
              </a:rPr>
              <a:t>colab.research.google.com</a:t>
            </a:r>
            <a:r>
              <a:rPr lang="en-MY"/>
              <a:t>)</a:t>
            </a:r>
          </a:p>
          <a:p>
            <a:r>
              <a:rPr lang="en-MY"/>
              <a:t>Interactive demo</a:t>
            </a:r>
            <a:endParaRPr lang="en-MY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6293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D717FE-7078-42AF-9ADE-C2D8138E16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/>
              <a:t>Module 1: MNIST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BA6E48F-9E83-4C67-A4D5-433A0CE9C6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16739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86B4B-5E28-46C9-8F2E-57EDA92E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What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F55C5-DE25-4CCC-BC04-693B76BC7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/>
              <a:t>Open source DL library by Google</a:t>
            </a:r>
          </a:p>
          <a:p>
            <a:r>
              <a:rPr lang="en-MY"/>
              <a:t>Python</a:t>
            </a:r>
          </a:p>
          <a:p>
            <a:r>
              <a:rPr lang="en-MY" err="1"/>
              <a:t>Jupyter</a:t>
            </a:r>
            <a:r>
              <a:rPr lang="en-MY"/>
              <a:t> Notebooks</a:t>
            </a:r>
          </a:p>
        </p:txBody>
      </p:sp>
    </p:spTree>
    <p:extLst>
      <p:ext uri="{BB962C8B-B14F-4D97-AF65-F5344CB8AC3E}">
        <p14:creationId xmlns:p14="http://schemas.microsoft.com/office/powerpoint/2010/main" val="1220476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4D22A-1447-4B2D-9C6E-88FCADB66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MNIST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2397-B902-4AB9-B7CA-8F3A2CEEC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/>
              <a:t>Modified National Institute of Standards and Technology</a:t>
            </a:r>
            <a:endParaRPr lang="en-MY"/>
          </a:p>
          <a:p>
            <a:r>
              <a:rPr lang="en-MY"/>
              <a:t>The Hello World of Deep Learning</a:t>
            </a:r>
          </a:p>
          <a:p>
            <a:r>
              <a:rPr lang="en-MY"/>
              <a:t>10 classes (0-9)</a:t>
            </a:r>
          </a:p>
          <a:p>
            <a:r>
              <a:rPr lang="en-MY"/>
              <a:t>Image size: 28 x 28 pixels</a:t>
            </a:r>
          </a:p>
          <a:p>
            <a:r>
              <a:rPr lang="en-MY"/>
              <a:t>SOTA: 99.84%</a:t>
            </a:r>
          </a:p>
          <a:p>
            <a:r>
              <a:rPr lang="en-MY"/>
              <a:t>Human: 99.80%</a:t>
            </a:r>
          </a:p>
        </p:txBody>
      </p:sp>
      <p:pic>
        <p:nvPicPr>
          <p:cNvPr id="7" name="Picture 2" descr="MNIST Reborn, Restored and Expanded: Additional 50K Training ...">
            <a:extLst>
              <a:ext uri="{FF2B5EF4-FFF2-40B4-BE49-F238E27FC236}">
                <a16:creationId xmlns:a16="http://schemas.microsoft.com/office/drawing/2014/main" id="{B24EC88E-1850-4777-8E8B-2711DE6C5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4" y="1917700"/>
            <a:ext cx="5983111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677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24A28-775B-49AE-915A-5E548C20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One hot encoding</a:t>
            </a:r>
            <a:endParaRPr lang="en-US"/>
          </a:p>
        </p:txBody>
      </p:sp>
      <p:pic>
        <p:nvPicPr>
          <p:cNvPr id="3" name="Picture 3" descr="A picture containing clock, object, drawing&#10;&#10;Description automatically generated">
            <a:extLst>
              <a:ext uri="{FF2B5EF4-FFF2-40B4-BE49-F238E27FC236}">
                <a16:creationId xmlns:a16="http://schemas.microsoft.com/office/drawing/2014/main" id="{5D9B3BD1-D7A0-4D4B-A1A0-F2B13A23F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327" y="1899265"/>
            <a:ext cx="5605346" cy="389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41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onvolutional Neural Network for Image Recognition - Wand Research">
            <a:extLst>
              <a:ext uri="{FF2B5EF4-FFF2-40B4-BE49-F238E27FC236}">
                <a16:creationId xmlns:a16="http://schemas.microsoft.com/office/drawing/2014/main" id="{00DAA381-5848-49BC-9188-91474233CA7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818" y="938421"/>
            <a:ext cx="7554363" cy="498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9E66F51-3D1E-4FFC-9BF0-7944600F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MLP</a:t>
            </a:r>
          </a:p>
        </p:txBody>
      </p:sp>
    </p:spTree>
    <p:extLst>
      <p:ext uri="{BB962C8B-B14F-4D97-AF65-F5344CB8AC3E}">
        <p14:creationId xmlns:p14="http://schemas.microsoft.com/office/powerpoint/2010/main" val="1903608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00E5514-F22A-4F8D-9F6A-C28ABFD7F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MLP: 97.0 ++ %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57BD234-D614-4FDF-8F14-66B07F4C4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MY" dirty="0"/>
              <a:t>97+% accuracy with &lt; 20 lines of codes</a:t>
            </a:r>
          </a:p>
          <a:p>
            <a:r>
              <a:rPr lang="en-MY" dirty="0"/>
              <a:t>Open </a:t>
            </a:r>
            <a:r>
              <a:rPr lang="en-MY" dirty="0">
                <a:ea typeface="+mn-lt"/>
                <a:cs typeface="+mn-lt"/>
                <a:hlinkClick r:id="rId2"/>
              </a:rPr>
              <a:t>github.com/dnth/u10tfCourse</a:t>
            </a:r>
          </a:p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99567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D85216-D54E-468A-95AF-F8161061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625" y="393698"/>
            <a:ext cx="3057525" cy="5776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2A754C-BDDD-4437-9A18-D5826FC46AF1}"/>
              </a:ext>
            </a:extLst>
          </p:cNvPr>
          <p:cNvSpPr txBox="1"/>
          <p:nvPr/>
        </p:nvSpPr>
        <p:spPr>
          <a:xfrm>
            <a:off x="6977061" y="6329034"/>
            <a:ext cx="1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/>
              <a:t>784 neurons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59CF93-415C-42E7-B2FF-D4912A10C426}"/>
              </a:ext>
            </a:extLst>
          </p:cNvPr>
          <p:cNvSpPr txBox="1"/>
          <p:nvPr/>
        </p:nvSpPr>
        <p:spPr>
          <a:xfrm>
            <a:off x="8070851" y="5455488"/>
            <a:ext cx="14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/>
              <a:t>128 neurons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7AC43-4023-44A4-9A57-F8C31A7A2F3A}"/>
              </a:ext>
            </a:extLst>
          </p:cNvPr>
          <p:cNvSpPr txBox="1"/>
          <p:nvPr/>
        </p:nvSpPr>
        <p:spPr>
          <a:xfrm>
            <a:off x="9072561" y="4716833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/>
              <a:t>10 neurons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6ECE6BA-7B30-49F4-BCA3-7E8423BD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Hyperparameters</a:t>
            </a:r>
          </a:p>
        </p:txBody>
      </p:sp>
      <p:pic>
        <p:nvPicPr>
          <p:cNvPr id="2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F7DDBAD0-E8D5-4227-A01F-1ADD77CA7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51089"/>
            <a:ext cx="6048375" cy="243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comb&#10;&#10;Description automatically generated">
            <a:extLst>
              <a:ext uri="{FF2B5EF4-FFF2-40B4-BE49-F238E27FC236}">
                <a16:creationId xmlns:a16="http://schemas.microsoft.com/office/drawing/2014/main" id="{B5E2ED06-4347-4178-995D-60E0407A5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0" y="2578992"/>
            <a:ext cx="5514975" cy="4405116"/>
          </a:xfrm>
          <a:prstGeom prst="rect">
            <a:avLst/>
          </a:prstGeom>
        </p:spPr>
      </p:pic>
      <p:pic>
        <p:nvPicPr>
          <p:cNvPr id="3" name="Picture 6" descr="A picture containing indoor, bird&#10;&#10;Description automatically generated">
            <a:extLst>
              <a:ext uri="{FF2B5EF4-FFF2-40B4-BE49-F238E27FC236}">
                <a16:creationId xmlns:a16="http://schemas.microsoft.com/office/drawing/2014/main" id="{7032BC85-4062-4F77-90F4-C30FCA790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17224"/>
            <a:ext cx="6410325" cy="190907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2F8635B-C48C-46E4-8A30-8CCA27E26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CNN: 98.0 ++ 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AA3A38-8072-4594-ABA5-EFAF89C2C6A3}"/>
              </a:ext>
            </a:extLst>
          </p:cNvPr>
          <p:cNvSpPr/>
          <p:nvPr/>
        </p:nvSpPr>
        <p:spPr>
          <a:xfrm>
            <a:off x="1003300" y="2187575"/>
            <a:ext cx="6213475" cy="488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CFD638-81B3-4E2E-AE68-4769893124C6}"/>
              </a:ext>
            </a:extLst>
          </p:cNvPr>
          <p:cNvSpPr txBox="1"/>
          <p:nvPr/>
        </p:nvSpPr>
        <p:spPr>
          <a:xfrm>
            <a:off x="10834686" y="4488233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/>
              <a:t>10 neurons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DB0526-5374-4649-A652-074143A5CFAD}"/>
              </a:ext>
            </a:extLst>
          </p:cNvPr>
          <p:cNvSpPr txBox="1"/>
          <p:nvPr/>
        </p:nvSpPr>
        <p:spPr>
          <a:xfrm>
            <a:off x="8796336" y="6243309"/>
            <a:ext cx="192246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MY"/>
              <a:t>32 feature maps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1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DAEBCF5-38C0-49E4-88F4-D98E58A28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50" y="4067019"/>
            <a:ext cx="6686550" cy="2743512"/>
          </a:xfrm>
          <a:prstGeom prst="rect">
            <a:avLst/>
          </a:prstGeom>
        </p:spPr>
      </p:pic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309D43-4FE6-42A8-A054-547BFD4EE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1711088"/>
            <a:ext cx="6924675" cy="2988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C86566-FA6A-45B5-90D3-11523A50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CNN Lenet: 99.0 ++ %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D840ED-7540-48C7-B3FB-4FEA5B52BBD9}"/>
              </a:ext>
            </a:extLst>
          </p:cNvPr>
          <p:cNvSpPr/>
          <p:nvPr/>
        </p:nvSpPr>
        <p:spPr>
          <a:xfrm>
            <a:off x="984249" y="2209800"/>
            <a:ext cx="6960792" cy="16192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20DC7-E577-4B1E-9DB4-8E90DE62EA19}"/>
              </a:ext>
            </a:extLst>
          </p:cNvPr>
          <p:cNvSpPr txBox="1"/>
          <p:nvPr/>
        </p:nvSpPr>
        <p:spPr>
          <a:xfrm>
            <a:off x="5291136" y="6119484"/>
            <a:ext cx="192246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MY"/>
              <a:t>32 feature maps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9F36C6-0E31-4CB6-9FFF-443F5FF1BDE1}"/>
              </a:ext>
            </a:extLst>
          </p:cNvPr>
          <p:cNvSpPr txBox="1"/>
          <p:nvPr/>
        </p:nvSpPr>
        <p:spPr>
          <a:xfrm>
            <a:off x="8196261" y="6224259"/>
            <a:ext cx="192246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MY"/>
              <a:t>64 feature maps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F1B56-322C-4A93-AA57-E38D38EF3310}"/>
              </a:ext>
            </a:extLst>
          </p:cNvPr>
          <p:cNvSpPr txBox="1"/>
          <p:nvPr/>
        </p:nvSpPr>
        <p:spPr>
          <a:xfrm>
            <a:off x="9653586" y="4507283"/>
            <a:ext cx="12954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MY"/>
              <a:t>64 neurons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2C82E0-39CE-4274-81BF-6B2D2B20F09E}"/>
              </a:ext>
            </a:extLst>
          </p:cNvPr>
          <p:cNvSpPr txBox="1"/>
          <p:nvPr/>
        </p:nvSpPr>
        <p:spPr>
          <a:xfrm>
            <a:off x="10996611" y="480255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/>
              <a:t>10 neurons</a:t>
            </a:r>
          </a:p>
        </p:txBody>
      </p:sp>
    </p:spTree>
    <p:extLst>
      <p:ext uri="{BB962C8B-B14F-4D97-AF65-F5344CB8AC3E}">
        <p14:creationId xmlns:p14="http://schemas.microsoft.com/office/powerpoint/2010/main" val="137433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1" grpId="0"/>
      <p:bldP spid="13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hat are Convolutional Neural Networks? | Unite.AI">
            <a:extLst>
              <a:ext uri="{FF2B5EF4-FFF2-40B4-BE49-F238E27FC236}">
                <a16:creationId xmlns:a16="http://schemas.microsoft.com/office/drawing/2014/main" id="{2DDDCBC6-6264-480A-B78E-C15352F9F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5750"/>
            <a:ext cx="9906000" cy="628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4329B6-4748-4FBE-942C-C9A599056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1179179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12EAE-6770-46B5-8226-A47236BB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Convolution Operation</a:t>
            </a:r>
          </a:p>
        </p:txBody>
      </p:sp>
      <p:pic>
        <p:nvPicPr>
          <p:cNvPr id="13314" name="Picture 2" descr="Exercise Classification with Machine Learning (Part II) | by ...">
            <a:extLst>
              <a:ext uri="{FF2B5EF4-FFF2-40B4-BE49-F238E27FC236}">
                <a16:creationId xmlns:a16="http://schemas.microsoft.com/office/drawing/2014/main" id="{91FE1382-4B96-4E33-B1AD-F8B6018713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299" y="297901"/>
            <a:ext cx="6629402" cy="664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54CFBB-F059-46CB-811D-F4DD6FBA9AF3}"/>
              </a:ext>
            </a:extLst>
          </p:cNvPr>
          <p:cNvSpPr txBox="1"/>
          <p:nvPr/>
        </p:nvSpPr>
        <p:spPr>
          <a:xfrm>
            <a:off x="2971800" y="5653616"/>
            <a:ext cx="229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/>
              <a:t>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0B2C90-FEA2-48CF-BC75-13460FDDCB41}"/>
              </a:ext>
            </a:extLst>
          </p:cNvPr>
          <p:cNvSpPr txBox="1"/>
          <p:nvPr/>
        </p:nvSpPr>
        <p:spPr>
          <a:xfrm>
            <a:off x="5043487" y="5653616"/>
            <a:ext cx="229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/>
              <a:t>Kernel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7748BA-41C9-469F-B61A-C8B57F3EDE4C}"/>
              </a:ext>
            </a:extLst>
          </p:cNvPr>
          <p:cNvSpPr txBox="1"/>
          <p:nvPr/>
        </p:nvSpPr>
        <p:spPr>
          <a:xfrm>
            <a:off x="7510462" y="5653616"/>
            <a:ext cx="229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2845240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FBD9C-F185-405D-9410-AF71FDEDA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Max Pooling Operation</a:t>
            </a:r>
          </a:p>
        </p:txBody>
      </p:sp>
      <p:pic>
        <p:nvPicPr>
          <p:cNvPr id="14338" name="Picture 2" descr="ML Practicum: Image Classification | Praktik Machine Learning">
            <a:extLst>
              <a:ext uri="{FF2B5EF4-FFF2-40B4-BE49-F238E27FC236}">
                <a16:creationId xmlns:a16="http://schemas.microsoft.com/office/drawing/2014/main" id="{59CA0AB3-D72F-497D-974A-CE70BE7DAA8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885950"/>
            <a:ext cx="69342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530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6B992-4989-405A-A9D9-2CD6C1DDE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DC67A-B549-42AA-BAEF-6CD945D93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MY"/>
              <a:t>Learn by doing.</a:t>
            </a:r>
            <a:endParaRPr lang="en-MY">
              <a:cs typeface="Calibri"/>
            </a:endParaRPr>
          </a:p>
          <a:p>
            <a:r>
              <a:rPr lang="en-MY"/>
              <a:t>Minimal theory/math to get started with Tensorflow</a:t>
            </a:r>
            <a:endParaRPr lang="en-MY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9736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D47395-821E-4911-80C2-DEC5C4818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Feature maps learned from data</a:t>
            </a:r>
          </a:p>
        </p:txBody>
      </p:sp>
      <p:pic>
        <p:nvPicPr>
          <p:cNvPr id="32770" name="Picture 2" descr="Exploring Computer Vision (Part I): Convolutional Neural Networks ...">
            <a:extLst>
              <a:ext uri="{FF2B5EF4-FFF2-40B4-BE49-F238E27FC236}">
                <a16:creationId xmlns:a16="http://schemas.microsoft.com/office/drawing/2014/main" id="{A8DE071C-CE49-4BBE-B134-E2EAA3B42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50" y="1690688"/>
            <a:ext cx="61087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024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FDBC9A-E55D-4D40-AD17-6D4470DC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13452"/>
            <a:ext cx="10668000" cy="58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2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FE4E7-0DDB-47B1-81E6-A522B0CA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Activation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9D4FB-5855-4DDF-8FF2-C82ED02C9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/>
              <a:t>A function that defines the output of a neuron given the input</a:t>
            </a:r>
          </a:p>
        </p:txBody>
      </p:sp>
      <p:pic>
        <p:nvPicPr>
          <p:cNvPr id="15362" name="Picture 2" descr="Activation function - Wikipedia">
            <a:extLst>
              <a:ext uri="{FF2B5EF4-FFF2-40B4-BE49-F238E27FC236}">
                <a16:creationId xmlns:a16="http://schemas.microsoft.com/office/drawing/2014/main" id="{2222D5D1-86AE-4983-B75C-F86CE06F4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2817416"/>
            <a:ext cx="3432572" cy="228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omplete Guide of Activation Functions | by Pawan Jain | Towards ...">
            <a:extLst>
              <a:ext uri="{FF2B5EF4-FFF2-40B4-BE49-F238E27FC236}">
                <a16:creationId xmlns:a16="http://schemas.microsoft.com/office/drawing/2014/main" id="{F1FFC670-DFB9-442B-804F-0CA4A5342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5" y="2720975"/>
            <a:ext cx="7562850" cy="324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6 Steps To Write Any Machine Learning Algorithm From Scratch ...">
            <a:extLst>
              <a:ext uri="{FF2B5EF4-FFF2-40B4-BE49-F238E27FC236}">
                <a16:creationId xmlns:a16="http://schemas.microsoft.com/office/drawing/2014/main" id="{0DC8895A-D139-4DA6-86D1-63C67143C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1469504"/>
            <a:ext cx="8115300" cy="412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609C27-F669-4B3D-8210-61EB2B918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Non-linear curve with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2967454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E88C-45AD-4EB5-8316-44F63CD8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Typical DL workflow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9754BBC-A39D-43A7-B11E-4C10FED80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6865272"/>
              </p:ext>
            </p:extLst>
          </p:nvPr>
        </p:nvGraphicFramePr>
        <p:xfrm>
          <a:off x="4000917" y="587907"/>
          <a:ext cx="6134100" cy="408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1A7060BF-F340-4681-8BB4-074D6B20B3A7}"/>
              </a:ext>
            </a:extLst>
          </p:cNvPr>
          <p:cNvGrpSpPr/>
          <p:nvPr/>
        </p:nvGrpSpPr>
        <p:grpSpPr>
          <a:xfrm rot="5400000">
            <a:off x="5421113" y="5278867"/>
            <a:ext cx="334260" cy="879322"/>
            <a:chOff x="3842544" y="4001161"/>
            <a:chExt cx="442912" cy="369093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C34FB6D1-752A-4728-B46D-5D5D21CACB11}"/>
                </a:ext>
              </a:extLst>
            </p:cNvPr>
            <p:cNvSpPr/>
            <p:nvPr/>
          </p:nvSpPr>
          <p:spPr>
            <a:xfrm rot="5400000">
              <a:off x="3879453" y="3964252"/>
              <a:ext cx="369093" cy="44291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Arrow: Right 4">
              <a:extLst>
                <a:ext uri="{FF2B5EF4-FFF2-40B4-BE49-F238E27FC236}">
                  <a16:creationId xmlns:a16="http://schemas.microsoft.com/office/drawing/2014/main" id="{273EFC73-2F7E-40B1-89C1-31E6C2AD1193}"/>
                </a:ext>
              </a:extLst>
            </p:cNvPr>
            <p:cNvSpPr txBox="1"/>
            <p:nvPr/>
          </p:nvSpPr>
          <p:spPr>
            <a:xfrm>
              <a:off x="3931126" y="4001161"/>
              <a:ext cx="265748" cy="2583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MY" sz="1800" kern="12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84B1A2-BA3F-4B3E-B37A-A764B79AF9F6}"/>
              </a:ext>
            </a:extLst>
          </p:cNvPr>
          <p:cNvGrpSpPr/>
          <p:nvPr/>
        </p:nvGrpSpPr>
        <p:grpSpPr>
          <a:xfrm rot="16200000">
            <a:off x="5421111" y="1683449"/>
            <a:ext cx="334260" cy="823612"/>
            <a:chOff x="3842544" y="4001161"/>
            <a:chExt cx="442912" cy="369093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3E7AD6E7-415D-43BC-9199-6C89E5F2BCC8}"/>
                </a:ext>
              </a:extLst>
            </p:cNvPr>
            <p:cNvSpPr/>
            <p:nvPr/>
          </p:nvSpPr>
          <p:spPr>
            <a:xfrm rot="5400000">
              <a:off x="3879453" y="3964252"/>
              <a:ext cx="369093" cy="44291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Arrow: Right 4">
              <a:extLst>
                <a:ext uri="{FF2B5EF4-FFF2-40B4-BE49-F238E27FC236}">
                  <a16:creationId xmlns:a16="http://schemas.microsoft.com/office/drawing/2014/main" id="{7653DC9D-B064-44C2-8C08-6CF5FEDD796E}"/>
                </a:ext>
              </a:extLst>
            </p:cNvPr>
            <p:cNvSpPr txBox="1"/>
            <p:nvPr/>
          </p:nvSpPr>
          <p:spPr>
            <a:xfrm>
              <a:off x="3931126" y="4001161"/>
              <a:ext cx="265748" cy="2583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MY" sz="1800" kern="12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50B685-2677-4B3D-A4AF-E339C4436AFF}"/>
              </a:ext>
            </a:extLst>
          </p:cNvPr>
          <p:cNvGrpSpPr/>
          <p:nvPr/>
        </p:nvGrpSpPr>
        <p:grpSpPr>
          <a:xfrm rot="10800000">
            <a:off x="4884942" y="2262385"/>
            <a:ext cx="334260" cy="3222159"/>
            <a:chOff x="3842544" y="4001161"/>
            <a:chExt cx="442912" cy="369093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558B0AF1-3CED-4914-BF18-B4897000E486}"/>
                </a:ext>
              </a:extLst>
            </p:cNvPr>
            <p:cNvSpPr/>
            <p:nvPr/>
          </p:nvSpPr>
          <p:spPr>
            <a:xfrm rot="5400000">
              <a:off x="3879453" y="3964252"/>
              <a:ext cx="369093" cy="44291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Arrow: Right 4">
              <a:extLst>
                <a:ext uri="{FF2B5EF4-FFF2-40B4-BE49-F238E27FC236}">
                  <a16:creationId xmlns:a16="http://schemas.microsoft.com/office/drawing/2014/main" id="{A6D51308-3F39-49FD-8F4A-025A9B33A565}"/>
                </a:ext>
              </a:extLst>
            </p:cNvPr>
            <p:cNvSpPr txBox="1"/>
            <p:nvPr/>
          </p:nvSpPr>
          <p:spPr>
            <a:xfrm>
              <a:off x="3931126" y="4001161"/>
              <a:ext cx="265748" cy="2583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MY" sz="1800" kern="1200"/>
            </a:p>
          </p:txBody>
        </p:sp>
      </p:grpSp>
      <p:sp>
        <p:nvSpPr>
          <p:cNvPr id="18" name="Diamond 17">
            <a:extLst>
              <a:ext uri="{FF2B5EF4-FFF2-40B4-BE49-F238E27FC236}">
                <a16:creationId xmlns:a16="http://schemas.microsoft.com/office/drawing/2014/main" id="{2B5D6C5A-53F7-4ADE-87E2-8762FDC9DA24}"/>
              </a:ext>
            </a:extLst>
          </p:cNvPr>
          <p:cNvSpPr/>
          <p:nvPr/>
        </p:nvSpPr>
        <p:spPr>
          <a:xfrm>
            <a:off x="6096000" y="5140323"/>
            <a:ext cx="1943934" cy="11430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Happy?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554826-B949-4852-BF58-430F3E027E3D}"/>
              </a:ext>
            </a:extLst>
          </p:cNvPr>
          <p:cNvGrpSpPr/>
          <p:nvPr/>
        </p:nvGrpSpPr>
        <p:grpSpPr>
          <a:xfrm>
            <a:off x="6900837" y="4769541"/>
            <a:ext cx="334260" cy="278550"/>
            <a:chOff x="2899919" y="3019627"/>
            <a:chExt cx="334260" cy="278550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261C3C7D-BE3A-4177-96C5-CA37AE1AD6A1}"/>
                </a:ext>
              </a:extLst>
            </p:cNvPr>
            <p:cNvSpPr/>
            <p:nvPr/>
          </p:nvSpPr>
          <p:spPr>
            <a:xfrm rot="5400000">
              <a:off x="2927774" y="2991772"/>
              <a:ext cx="278550" cy="33426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Arrow: Right 4">
              <a:extLst>
                <a:ext uri="{FF2B5EF4-FFF2-40B4-BE49-F238E27FC236}">
                  <a16:creationId xmlns:a16="http://schemas.microsoft.com/office/drawing/2014/main" id="{8A0A7AA0-8C07-46F8-834C-2D54A39A42C5}"/>
                </a:ext>
              </a:extLst>
            </p:cNvPr>
            <p:cNvSpPr txBox="1"/>
            <p:nvPr/>
          </p:nvSpPr>
          <p:spPr>
            <a:xfrm>
              <a:off x="2966772" y="3019627"/>
              <a:ext cx="200556" cy="1949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MY" sz="1300" kern="1200"/>
            </a:p>
          </p:txBody>
        </p:sp>
      </p:grpSp>
      <p:pic>
        <p:nvPicPr>
          <p:cNvPr id="11266" name="Picture 2" descr="Happier than a pig in shit: | Cool emoji, Emoji pictures, Emoji">
            <a:extLst>
              <a:ext uri="{FF2B5EF4-FFF2-40B4-BE49-F238E27FC236}">
                <a16:creationId xmlns:a16="http://schemas.microsoft.com/office/drawing/2014/main" id="{7FB7CADA-40F8-419D-A918-475FF7EAF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30" y="5921897"/>
            <a:ext cx="591622" cy="59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Very Angry Emoji | Angry emoji, Emoji drawing, Emoji love">
            <a:extLst>
              <a:ext uri="{FF2B5EF4-FFF2-40B4-BE49-F238E27FC236}">
                <a16:creationId xmlns:a16="http://schemas.microsoft.com/office/drawing/2014/main" id="{0485AC83-E1B4-4E4B-82F5-6DA20A473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470" y="5921897"/>
            <a:ext cx="591622" cy="59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FC1CF12-BF98-4EA8-ACEE-DAD1872C5DC1}"/>
              </a:ext>
            </a:extLst>
          </p:cNvPr>
          <p:cNvGrpSpPr/>
          <p:nvPr/>
        </p:nvGrpSpPr>
        <p:grpSpPr>
          <a:xfrm rot="16200000">
            <a:off x="8404647" y="5300017"/>
            <a:ext cx="334260" cy="823612"/>
            <a:chOff x="3842544" y="4001161"/>
            <a:chExt cx="442912" cy="369093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D42242F1-EBB2-4093-90AA-D532E85A7282}"/>
                </a:ext>
              </a:extLst>
            </p:cNvPr>
            <p:cNvSpPr/>
            <p:nvPr/>
          </p:nvSpPr>
          <p:spPr>
            <a:xfrm rot="5400000">
              <a:off x="3879453" y="3964252"/>
              <a:ext cx="369093" cy="44291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Arrow: Right 4">
              <a:extLst>
                <a:ext uri="{FF2B5EF4-FFF2-40B4-BE49-F238E27FC236}">
                  <a16:creationId xmlns:a16="http://schemas.microsoft.com/office/drawing/2014/main" id="{B9A03ACB-CB68-4BC2-A571-C105B515CBB3}"/>
                </a:ext>
              </a:extLst>
            </p:cNvPr>
            <p:cNvSpPr txBox="1"/>
            <p:nvPr/>
          </p:nvSpPr>
          <p:spPr>
            <a:xfrm>
              <a:off x="3931126" y="4001161"/>
              <a:ext cx="265748" cy="2583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MY" sz="1800" kern="1200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EEBE87FF-7BA6-451E-AADB-2892CFA0C9BA}"/>
              </a:ext>
            </a:extLst>
          </p:cNvPr>
          <p:cNvSpPr/>
          <p:nvPr/>
        </p:nvSpPr>
        <p:spPr>
          <a:xfrm>
            <a:off x="9134892" y="5223395"/>
            <a:ext cx="1000125" cy="1000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310849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6DCCE-7576-4A79-93D1-A275AEEEF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MY"/>
              <a:t>Train the best classifier on the MNIST dataset</a:t>
            </a:r>
          </a:p>
          <a:p>
            <a:r>
              <a:rPr lang="en-MY"/>
              <a:t>Tune the following hyperparameters</a:t>
            </a:r>
            <a:endParaRPr lang="en-MY">
              <a:cs typeface="Calibri"/>
            </a:endParaRPr>
          </a:p>
          <a:p>
            <a:pPr lvl="1"/>
            <a:r>
              <a:rPr lang="en-MY">
                <a:cs typeface="Calibri"/>
              </a:rPr>
              <a:t># filters</a:t>
            </a:r>
          </a:p>
          <a:p>
            <a:pPr lvl="1"/>
            <a:r>
              <a:rPr lang="en-MY">
                <a:cs typeface="Calibri"/>
              </a:rPr>
              <a:t>Kernel size</a:t>
            </a:r>
          </a:p>
          <a:p>
            <a:pPr lvl="1"/>
            <a:r>
              <a:rPr lang="en-MY">
                <a:cs typeface="Calibri"/>
              </a:rPr>
              <a:t># neurons</a:t>
            </a:r>
          </a:p>
          <a:p>
            <a:pPr lvl="1"/>
            <a:r>
              <a:rPr lang="en-MY">
                <a:cs typeface="Calibri"/>
              </a:rPr>
              <a:t>Activation function: '</a:t>
            </a:r>
            <a:r>
              <a:rPr lang="en-MY" err="1">
                <a:cs typeface="Calibri" panose="020F0502020204030204"/>
              </a:rPr>
              <a:t>relu</a:t>
            </a:r>
            <a:r>
              <a:rPr lang="en-MY">
                <a:cs typeface="Calibri" panose="020F0502020204030204"/>
              </a:rPr>
              <a:t>', 'sigmoid', 'tanh'</a:t>
            </a:r>
          </a:p>
          <a:p>
            <a:pPr lvl="1"/>
            <a:r>
              <a:rPr lang="en-MY">
                <a:cs typeface="Calibri" panose="020F0502020204030204"/>
              </a:rPr>
              <a:t># epochs</a:t>
            </a:r>
          </a:p>
          <a:p>
            <a:pPr lvl="1"/>
            <a:r>
              <a:rPr lang="en-MY">
                <a:cs typeface="Calibri" panose="020F0502020204030204"/>
              </a:rPr>
              <a:t># layers</a:t>
            </a:r>
          </a:p>
          <a:p>
            <a:pPr lvl="1"/>
            <a:endParaRPr lang="en-MY">
              <a:cs typeface="Calibri" panose="020F0502020204030204"/>
            </a:endParaRPr>
          </a:p>
          <a:p>
            <a:endParaRPr lang="en-MY">
              <a:cs typeface="Calibri" panose="020F0502020204030204"/>
            </a:endParaRPr>
          </a:p>
          <a:p>
            <a:endParaRPr lang="en-MY">
              <a:cs typeface="Calibri" panose="020F0502020204030204"/>
            </a:endParaRPr>
          </a:p>
        </p:txBody>
      </p:sp>
      <p:pic>
        <p:nvPicPr>
          <p:cNvPr id="33794" name="Picture 2" descr="Challenge Images, Stock Photos &amp; Vectors | Shutterstock">
            <a:extLst>
              <a:ext uri="{FF2B5EF4-FFF2-40B4-BE49-F238E27FC236}">
                <a16:creationId xmlns:a16="http://schemas.microsoft.com/office/drawing/2014/main" id="{2348609B-BFD3-4B98-BAB9-B6F8C829E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" b="11429"/>
          <a:stretch/>
        </p:blipFill>
        <p:spPr bwMode="auto">
          <a:xfrm>
            <a:off x="4166790" y="103508"/>
            <a:ext cx="3858419" cy="154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881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15C0E5-C822-4232-9135-619742D045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/>
              <a:t>Module 2: </a:t>
            </a:r>
            <a:r>
              <a:rPr lang="en-MY" err="1"/>
              <a:t>FaceNet</a:t>
            </a:r>
            <a:endParaRPr lang="en-MY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FCCD1D-1856-44F9-A097-A7E31A91E6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60122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0E3D8-8CF6-498F-B266-6EF8746E2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Dataset</a:t>
            </a:r>
          </a:p>
        </p:txBody>
      </p:sp>
      <p:pic>
        <p:nvPicPr>
          <p:cNvPr id="16" name="Picture 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EA01065-7872-4570-A545-05A0F8897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56" y="1443037"/>
            <a:ext cx="3238500" cy="3971925"/>
          </a:xfrm>
          <a:prstGeom prst="rect">
            <a:avLst/>
          </a:prstGeom>
        </p:spPr>
      </p:pic>
      <p:pic>
        <p:nvPicPr>
          <p:cNvPr id="18" name="Picture 1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C70D5BB-FF02-4DAA-B63C-462228951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85" y="3875087"/>
            <a:ext cx="1752600" cy="2609850"/>
          </a:xfrm>
          <a:prstGeom prst="rect">
            <a:avLst/>
          </a:prstGeom>
        </p:spPr>
      </p:pic>
      <p:pic>
        <p:nvPicPr>
          <p:cNvPr id="20" name="Picture 19" descr="A blurry image of a person&#10;&#10;Description automatically generated">
            <a:extLst>
              <a:ext uri="{FF2B5EF4-FFF2-40B4-BE49-F238E27FC236}">
                <a16:creationId xmlns:a16="http://schemas.microsoft.com/office/drawing/2014/main" id="{7BA88D66-D74C-49BB-ACCF-01817C1F7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60" y="1366837"/>
            <a:ext cx="2447925" cy="1866900"/>
          </a:xfrm>
          <a:prstGeom prst="rect">
            <a:avLst/>
          </a:prstGeom>
        </p:spPr>
      </p:pic>
      <p:pic>
        <p:nvPicPr>
          <p:cNvPr id="26" name="Picture 2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F5E7494-2D39-46E8-ACF1-9F8DD8664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12" y="1443037"/>
            <a:ext cx="2330052" cy="3152852"/>
          </a:xfrm>
          <a:prstGeom prst="rect">
            <a:avLst/>
          </a:prstGeom>
        </p:spPr>
      </p:pic>
      <p:pic>
        <p:nvPicPr>
          <p:cNvPr id="28" name="Picture 27" descr="A close up of a person&#10;&#10;Description automatically generated">
            <a:extLst>
              <a:ext uri="{FF2B5EF4-FFF2-40B4-BE49-F238E27FC236}">
                <a16:creationId xmlns:a16="http://schemas.microsoft.com/office/drawing/2014/main" id="{DDAF7199-3023-4E43-A033-ADCB9A65C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69" y="3309936"/>
            <a:ext cx="2352287" cy="318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34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5A08A-3ED9-4603-927D-DD6DDB71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Instructions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5BC8F-2CE3-4AF9-8C30-BEF14C5A0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Download dataset</a:t>
            </a:r>
          </a:p>
          <a:p>
            <a:r>
              <a:rPr lang="en-US">
                <a:cs typeface="Calibri"/>
              </a:rPr>
              <a:t>Upload dataset to Colab</a:t>
            </a:r>
          </a:p>
        </p:txBody>
      </p:sp>
    </p:spTree>
    <p:extLst>
      <p:ext uri="{BB962C8B-B14F-4D97-AF65-F5344CB8AC3E}">
        <p14:creationId xmlns:p14="http://schemas.microsoft.com/office/powerpoint/2010/main" val="2855564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90598-646E-48A5-ABD2-3E0C6BBE8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F30B3-1404-4430-95F3-2276657F4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MY"/>
              <a:t>Data Augmentation</a:t>
            </a:r>
          </a:p>
          <a:p>
            <a:r>
              <a:rPr lang="en-MY">
                <a:cs typeface="Calibri"/>
              </a:rPr>
              <a:t>Use Dropout layer</a:t>
            </a:r>
          </a:p>
          <a:p>
            <a:r>
              <a:rPr lang="en-MY">
                <a:cs typeface="Calibri"/>
              </a:rPr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3725137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Machine Learning Algorithms | Know Top 8 Machine Learning Algorithms">
            <a:extLst>
              <a:ext uri="{FF2B5EF4-FFF2-40B4-BE49-F238E27FC236}">
                <a16:creationId xmlns:a16="http://schemas.microsoft.com/office/drawing/2014/main" id="{A1D456EC-B7BD-4032-B840-3A905BCC5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7"/>
          <a:stretch/>
        </p:blipFill>
        <p:spPr bwMode="auto">
          <a:xfrm>
            <a:off x="1246011" y="0"/>
            <a:ext cx="9699978" cy="680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920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B9CC-6AFE-4C38-A2F6-0FBA58D7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Learning curve</a:t>
            </a:r>
            <a:endParaRPr lang="en-US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38F1301-5DEE-4591-84C2-4F03233C4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323975"/>
            <a:ext cx="8001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82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97CD-0068-4276-BC2D-7069090D1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Overfitting</a:t>
            </a:r>
          </a:p>
        </p:txBody>
      </p:sp>
      <p:pic>
        <p:nvPicPr>
          <p:cNvPr id="31746" name="Picture 2" descr="Defining a Image Transformer in Pytorch | by Utkarsh Shukla ...">
            <a:extLst>
              <a:ext uri="{FF2B5EF4-FFF2-40B4-BE49-F238E27FC236}">
                <a16:creationId xmlns:a16="http://schemas.microsoft.com/office/drawing/2014/main" id="{38962385-21F8-4E1A-A0D7-13BDC95E9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" t="4066" r="2198" b="28700"/>
          <a:stretch/>
        </p:blipFill>
        <p:spPr bwMode="auto">
          <a:xfrm>
            <a:off x="1974850" y="1803399"/>
            <a:ext cx="8242300" cy="238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3361AD-B4DD-4E38-9AE4-D598663330A3}"/>
              </a:ext>
            </a:extLst>
          </p:cNvPr>
          <p:cNvSpPr txBox="1"/>
          <p:nvPr/>
        </p:nvSpPr>
        <p:spPr>
          <a:xfrm>
            <a:off x="1866900" y="4303711"/>
            <a:ext cx="275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/>
              <a:t>Underfit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BF038-86D1-4D56-81D2-88180A338749}"/>
              </a:ext>
            </a:extLst>
          </p:cNvPr>
          <p:cNvSpPr txBox="1"/>
          <p:nvPr/>
        </p:nvSpPr>
        <p:spPr>
          <a:xfrm>
            <a:off x="7569202" y="4225365"/>
            <a:ext cx="275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/>
              <a:t>Overfit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5A9F64-04DA-4EE8-AED8-88540C291112}"/>
              </a:ext>
            </a:extLst>
          </p:cNvPr>
          <p:cNvSpPr txBox="1"/>
          <p:nvPr/>
        </p:nvSpPr>
        <p:spPr>
          <a:xfrm>
            <a:off x="4718051" y="4303711"/>
            <a:ext cx="27559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MY"/>
              <a:t>Optimal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14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A03D3-E09A-4E89-AADA-108BB96D2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Signs of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412BA-CF3B-43B0-80F0-A6CDCBC62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/>
              <a:t>High training accuracy, low validation/test accuracy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7918804-BEA5-421A-8ECF-FB3AC383E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2419350"/>
            <a:ext cx="5934075" cy="3971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66409D-EC93-4A6A-AE94-42D52A8E30B3}"/>
              </a:ext>
            </a:extLst>
          </p:cNvPr>
          <p:cNvSpPr txBox="1"/>
          <p:nvPr/>
        </p:nvSpPr>
        <p:spPr>
          <a:xfrm>
            <a:off x="1724025" y="6484936"/>
            <a:ext cx="27559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MY"/>
              <a:t>Normal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9C3A4-2A70-4004-BDF8-D38B4E0D31F6}"/>
              </a:ext>
            </a:extLst>
          </p:cNvPr>
          <p:cNvSpPr txBox="1"/>
          <p:nvPr/>
        </p:nvSpPr>
        <p:spPr>
          <a:xfrm>
            <a:off x="7772399" y="6484936"/>
            <a:ext cx="27559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MY"/>
              <a:t>Overfit</a:t>
            </a:r>
            <a:endParaRPr lang="en-US"/>
          </a:p>
        </p:txBody>
      </p:sp>
      <p:pic>
        <p:nvPicPr>
          <p:cNvPr id="11" name="Picture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BA35CC9-ADA3-4F2D-95E5-B64EB6D7C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324100"/>
            <a:ext cx="62579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05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360AF-4C92-4F0E-A87A-149287E35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6BBE4-05FE-4E0D-952B-B7A2CE3C1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/>
              <a:t>Rotation</a:t>
            </a:r>
          </a:p>
          <a:p>
            <a:r>
              <a:rPr lang="en-MY"/>
              <a:t>Translation</a:t>
            </a:r>
          </a:p>
          <a:p>
            <a:r>
              <a:rPr lang="en-MY"/>
              <a:t>Flipping</a:t>
            </a:r>
          </a:p>
          <a:p>
            <a:r>
              <a:rPr lang="en-MY"/>
              <a:t>Zoom/Pan</a:t>
            </a:r>
          </a:p>
        </p:txBody>
      </p:sp>
      <p:pic>
        <p:nvPicPr>
          <p:cNvPr id="30722" name="Picture 2" descr="Data Augmentation: How to use Deep Learning when you have Limited Data">
            <a:extLst>
              <a:ext uri="{FF2B5EF4-FFF2-40B4-BE49-F238E27FC236}">
                <a16:creationId xmlns:a16="http://schemas.microsoft.com/office/drawing/2014/main" id="{1493D4AA-DABC-4088-9D6A-672CACF81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29" y="2476500"/>
            <a:ext cx="7550942" cy="3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909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44E39-6B70-45C6-B8FA-D6E5B7B5D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Data Augmentation</a:t>
            </a:r>
          </a:p>
        </p:txBody>
      </p:sp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AD8D304F-C9C5-47F7-A8D8-425183FD2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74" y="1801019"/>
            <a:ext cx="1752600" cy="2609850"/>
          </a:xfrm>
          <a:prstGeom prst="rect">
            <a:avLst/>
          </a:prstGeom>
        </p:spPr>
      </p:pic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43780BC-E8CA-4CF3-8B52-31FBD8905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19" y="1801019"/>
            <a:ext cx="1752600" cy="2609850"/>
          </a:xfrm>
          <a:prstGeom prst="rect">
            <a:avLst/>
          </a:prstGeom>
        </p:spPr>
      </p:pic>
      <p:pic>
        <p:nvPicPr>
          <p:cNvPr id="9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EBFDB3D-64D8-4F28-90AD-B5B796FA1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149" y="1784193"/>
            <a:ext cx="1935743" cy="2589057"/>
          </a:xfrm>
          <a:prstGeom prst="rect">
            <a:avLst/>
          </a:prstGeom>
        </p:spPr>
      </p:pic>
      <p:pic>
        <p:nvPicPr>
          <p:cNvPr id="11" name="Picture 1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220D5F24-74CC-42DF-BD3A-4F0BF7CA7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583" y="1625601"/>
            <a:ext cx="2054318" cy="2747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77FA23-0DE5-44FB-B01D-19A6926A2E02}"/>
              </a:ext>
            </a:extLst>
          </p:cNvPr>
          <p:cNvSpPr txBox="1"/>
          <p:nvPr/>
        </p:nvSpPr>
        <p:spPr>
          <a:xfrm>
            <a:off x="1612900" y="4521200"/>
            <a:ext cx="275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/>
              <a:t>Mirror + Rotation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928DDF-1919-43A0-B54B-8052399EE0DE}"/>
              </a:ext>
            </a:extLst>
          </p:cNvPr>
          <p:cNvSpPr txBox="1"/>
          <p:nvPr/>
        </p:nvSpPr>
        <p:spPr>
          <a:xfrm>
            <a:off x="6711951" y="4521200"/>
            <a:ext cx="275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/>
              <a:t>Rotation</a:t>
            </a:r>
          </a:p>
        </p:txBody>
      </p:sp>
    </p:spTree>
    <p:extLst>
      <p:ext uri="{BB962C8B-B14F-4D97-AF65-F5344CB8AC3E}">
        <p14:creationId xmlns:p14="http://schemas.microsoft.com/office/powerpoint/2010/main" val="2875930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6FC3B-BCDE-48AA-93EE-D32D6E09C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Data Augmentation</a:t>
            </a:r>
          </a:p>
        </p:txBody>
      </p:sp>
      <p:pic>
        <p:nvPicPr>
          <p:cNvPr id="4" name="Picture 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8769796D-70F1-4D8F-9828-5C146708E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4200"/>
            <a:ext cx="2771775" cy="3657600"/>
          </a:xfrm>
          <a:prstGeom prst="rect">
            <a:avLst/>
          </a:prstGeom>
        </p:spPr>
      </p:pic>
      <p:pic>
        <p:nvPicPr>
          <p:cNvPr id="6" name="Picture 5" descr="A person wearing a costume&#10;&#10;Description automatically generated">
            <a:extLst>
              <a:ext uri="{FF2B5EF4-FFF2-40B4-BE49-F238E27FC236}">
                <a16:creationId xmlns:a16="http://schemas.microsoft.com/office/drawing/2014/main" id="{9A9A2EB3-B68B-4634-8E31-7ED6B2D44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1854200"/>
            <a:ext cx="2771775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B5074B-AE18-4F69-B86E-919A4583F2D1}"/>
              </a:ext>
            </a:extLst>
          </p:cNvPr>
          <p:cNvSpPr txBox="1"/>
          <p:nvPr/>
        </p:nvSpPr>
        <p:spPr>
          <a:xfrm>
            <a:off x="2232025" y="5675312"/>
            <a:ext cx="275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/>
              <a:t>Mirror + Noise</a:t>
            </a:r>
          </a:p>
        </p:txBody>
      </p:sp>
      <p:pic>
        <p:nvPicPr>
          <p:cNvPr id="10" name="Picture 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5681B93-389B-436A-8E8C-54B2C9E17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112" y="2035175"/>
            <a:ext cx="2466975" cy="1847850"/>
          </a:xfrm>
          <a:prstGeom prst="rect">
            <a:avLst/>
          </a:prstGeom>
        </p:spPr>
      </p:pic>
      <p:pic>
        <p:nvPicPr>
          <p:cNvPr id="12" name="Picture 1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BF61F8A-6E43-4FC1-A9CA-3F543E475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12" y="2035175"/>
            <a:ext cx="2466975" cy="18478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4ABC80-FF97-4D2A-A781-2FCE5CCDA23A}"/>
              </a:ext>
            </a:extLst>
          </p:cNvPr>
          <p:cNvSpPr txBox="1"/>
          <p:nvPr/>
        </p:nvSpPr>
        <p:spPr>
          <a:xfrm>
            <a:off x="7958137" y="4042846"/>
            <a:ext cx="275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/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1368979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AB409-B116-42F2-A693-430C141E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Dropout Regularization</a:t>
            </a:r>
          </a:p>
        </p:txBody>
      </p:sp>
      <p:pic>
        <p:nvPicPr>
          <p:cNvPr id="37890" name="Picture 2" descr="Coding Neural Network — Dropout. Dropout is a regularization ...">
            <a:extLst>
              <a:ext uri="{FF2B5EF4-FFF2-40B4-BE49-F238E27FC236}">
                <a16:creationId xmlns:a16="http://schemas.microsoft.com/office/drawing/2014/main" id="{9384A248-E120-4D94-8885-AB25060EE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324" y="2185545"/>
            <a:ext cx="3330577" cy="2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C79E24-44D9-4182-BACA-5DEB52C3B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1696896"/>
            <a:ext cx="6867525" cy="3187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59E027-EFF3-4B90-A518-D2DA77F2DAB4}"/>
              </a:ext>
            </a:extLst>
          </p:cNvPr>
          <p:cNvSpPr/>
          <p:nvPr/>
        </p:nvSpPr>
        <p:spPr>
          <a:xfrm>
            <a:off x="1527175" y="3844925"/>
            <a:ext cx="4822825" cy="269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8282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6DCCE-7576-4A79-93D1-A275AEEEF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MY"/>
              <a:t>Implement regularization techniques.</a:t>
            </a:r>
          </a:p>
          <a:p>
            <a:r>
              <a:rPr lang="en-MY">
                <a:cs typeface="Calibri"/>
              </a:rPr>
              <a:t>Train a MLP and </a:t>
            </a:r>
            <a:r>
              <a:rPr lang="en-MY">
                <a:ea typeface="+mn-lt"/>
                <a:cs typeface="+mn-lt"/>
              </a:rPr>
              <a:t>LeNet </a:t>
            </a:r>
            <a:r>
              <a:rPr lang="en-MY">
                <a:cs typeface="Calibri"/>
              </a:rPr>
              <a:t>on mask dataset.</a:t>
            </a:r>
          </a:p>
          <a:p>
            <a:r>
              <a:rPr lang="en-MY">
                <a:cs typeface="Calibri"/>
              </a:rPr>
              <a:t>Tune hyperparameters to yield the best accuracy.</a:t>
            </a:r>
          </a:p>
        </p:txBody>
      </p:sp>
      <p:pic>
        <p:nvPicPr>
          <p:cNvPr id="33794" name="Picture 2" descr="Challenge Images, Stock Photos &amp; Vectors | Shutterstock">
            <a:extLst>
              <a:ext uri="{FF2B5EF4-FFF2-40B4-BE49-F238E27FC236}">
                <a16:creationId xmlns:a16="http://schemas.microsoft.com/office/drawing/2014/main" id="{2348609B-BFD3-4B98-BAB9-B6F8C829E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" b="11429"/>
          <a:stretch/>
        </p:blipFill>
        <p:spPr bwMode="auto">
          <a:xfrm>
            <a:off x="4166790" y="103508"/>
            <a:ext cx="3858419" cy="154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5568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3445-2343-4540-A1FA-9E1615859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/>
              <a:t>Module 3: Cats and Dogs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AAC4966-4FA0-43D4-9363-9567D57043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36868" name="Picture 4" descr="Deep Learning: Teaching Computers To Tell Things Apart : All Tech ...">
            <a:extLst>
              <a:ext uri="{FF2B5EF4-FFF2-40B4-BE49-F238E27FC236}">
                <a16:creationId xmlns:a16="http://schemas.microsoft.com/office/drawing/2014/main" id="{B3A91CF1-B68F-4EDE-B5EF-0315D289B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262853"/>
            <a:ext cx="2931017" cy="219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705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5A08A-3ED9-4603-927D-DD6DDB71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Instructions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5BC8F-2CE3-4AF9-8C30-BEF14C5A0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Download dataset</a:t>
            </a:r>
          </a:p>
          <a:p>
            <a:r>
              <a:rPr lang="en-US">
                <a:cs typeface="Calibri"/>
              </a:rPr>
              <a:t>Upload dataset to Colab</a:t>
            </a:r>
          </a:p>
        </p:txBody>
      </p:sp>
    </p:spTree>
    <p:extLst>
      <p:ext uri="{BB962C8B-B14F-4D97-AF65-F5344CB8AC3E}">
        <p14:creationId xmlns:p14="http://schemas.microsoft.com/office/powerpoint/2010/main" val="1831006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16AAF3-1CE5-4770-BFE6-E4B6061C82C3}"/>
              </a:ext>
            </a:extLst>
          </p:cNvPr>
          <p:cNvSpPr/>
          <p:nvPr/>
        </p:nvSpPr>
        <p:spPr>
          <a:xfrm>
            <a:off x="4610100" y="1809750"/>
            <a:ext cx="3019425" cy="30194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400"/>
              <a:t>Black Box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0F972DF-BD0A-4E64-B3E6-ECCDF4611F4E}"/>
              </a:ext>
            </a:extLst>
          </p:cNvPr>
          <p:cNvSpPr/>
          <p:nvPr/>
        </p:nvSpPr>
        <p:spPr>
          <a:xfrm>
            <a:off x="2883559" y="3057525"/>
            <a:ext cx="1499918" cy="742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5CD99BA-F19F-4924-9C96-CC8F3311F02F}"/>
              </a:ext>
            </a:extLst>
          </p:cNvPr>
          <p:cNvSpPr/>
          <p:nvPr/>
        </p:nvSpPr>
        <p:spPr>
          <a:xfrm>
            <a:off x="8017534" y="3057525"/>
            <a:ext cx="1499918" cy="742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FCA2F-BB11-4D61-80FA-F458ACA1A7D7}"/>
              </a:ext>
            </a:extLst>
          </p:cNvPr>
          <p:cNvSpPr txBox="1"/>
          <p:nvPr/>
        </p:nvSpPr>
        <p:spPr>
          <a:xfrm>
            <a:off x="816634" y="3136612"/>
            <a:ext cx="2066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/>
              <a:t>Numbers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1704AB-0C61-4D4D-9F98-15AFA73E51F1}"/>
              </a:ext>
            </a:extLst>
          </p:cNvPr>
          <p:cNvSpPr txBox="1"/>
          <p:nvPr/>
        </p:nvSpPr>
        <p:spPr>
          <a:xfrm>
            <a:off x="9517452" y="3136611"/>
            <a:ext cx="2235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/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39828421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ABBC-B2DD-4B87-88EF-CF4CD3C3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/>
              <a:t>Transfer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6AF822-BD08-4D76-BE68-1C6987719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304" y="1576388"/>
            <a:ext cx="8199391" cy="44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648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FDBC9A-E55D-4D40-AD17-6D4470DC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13452"/>
            <a:ext cx="10668000" cy="58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94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5639272-EE13-4274-AC17-F36AE315E2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613017"/>
              </p:ext>
            </p:extLst>
          </p:nvPr>
        </p:nvGraphicFramePr>
        <p:xfrm>
          <a:off x="23495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58042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9258C6-D1D1-4373-BD97-3156592A3E91}"/>
              </a:ext>
            </a:extLst>
          </p:cNvPr>
          <p:cNvSpPr/>
          <p:nvPr/>
        </p:nvSpPr>
        <p:spPr>
          <a:xfrm>
            <a:off x="1971675" y="1619250"/>
            <a:ext cx="2714625" cy="2819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Base Model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4E0392-4286-4B4E-819E-006E178BD93C}"/>
              </a:ext>
            </a:extLst>
          </p:cNvPr>
          <p:cNvSpPr/>
          <p:nvPr/>
        </p:nvSpPr>
        <p:spPr>
          <a:xfrm>
            <a:off x="7867650" y="1619250"/>
            <a:ext cx="914400" cy="2771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Dense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AC5B81-8681-4CC2-A04B-4BD1A96BA5FF}"/>
              </a:ext>
            </a:extLst>
          </p:cNvPr>
          <p:cNvSpPr/>
          <p:nvPr/>
        </p:nvSpPr>
        <p:spPr>
          <a:xfrm>
            <a:off x="5810250" y="1619250"/>
            <a:ext cx="914400" cy="2771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Flatten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25EF6E-A87F-4E99-8F65-4414D6D264EC}"/>
              </a:ext>
            </a:extLst>
          </p:cNvPr>
          <p:cNvSpPr/>
          <p:nvPr/>
        </p:nvSpPr>
        <p:spPr>
          <a:xfrm>
            <a:off x="9925050" y="1619250"/>
            <a:ext cx="914400" cy="2771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Dense</a:t>
            </a:r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2F3EB82-CFE8-4700-AAC2-9A8AFBDC4160}"/>
              </a:ext>
            </a:extLst>
          </p:cNvPr>
          <p:cNvSpPr/>
          <p:nvPr/>
        </p:nvSpPr>
        <p:spPr>
          <a:xfrm>
            <a:off x="4759070" y="2786633"/>
            <a:ext cx="981075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3C37CD4-13BD-43BC-9BE8-C57EDE64B16D}"/>
              </a:ext>
            </a:extLst>
          </p:cNvPr>
          <p:cNvSpPr/>
          <p:nvPr/>
        </p:nvSpPr>
        <p:spPr>
          <a:xfrm>
            <a:off x="6806945" y="2758058"/>
            <a:ext cx="981075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98B5036-40E1-4662-9B8F-87B5143E16F5}"/>
              </a:ext>
            </a:extLst>
          </p:cNvPr>
          <p:cNvSpPr/>
          <p:nvPr/>
        </p:nvSpPr>
        <p:spPr>
          <a:xfrm>
            <a:off x="8864345" y="2758058"/>
            <a:ext cx="981075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FED008B-D1DE-4139-816F-51AEAE74A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Transfer learning model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2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6DCCE-7576-4A79-93D1-A275AEEEF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MY"/>
              <a:t>Train the best classifier on the cats dogs dataset with transfer learning.</a:t>
            </a:r>
          </a:p>
          <a:p>
            <a:r>
              <a:rPr lang="en-MY">
                <a:cs typeface="Calibri" panose="020F0502020204030204"/>
              </a:rPr>
              <a:t>Tune the base model and other hyperparameters for best results.</a:t>
            </a:r>
          </a:p>
          <a:p>
            <a:r>
              <a:rPr lang="en-MY">
                <a:cs typeface="Calibri" panose="020F0502020204030204"/>
              </a:rPr>
              <a:t>With TL, you can get away training with very little data. But how little?</a:t>
            </a:r>
          </a:p>
          <a:p>
            <a:endParaRPr lang="en-MY">
              <a:cs typeface="Calibri" panose="020F0502020204030204"/>
            </a:endParaRPr>
          </a:p>
        </p:txBody>
      </p:sp>
      <p:pic>
        <p:nvPicPr>
          <p:cNvPr id="33794" name="Picture 2" descr="Challenge Images, Stock Photos &amp; Vectors | Shutterstock">
            <a:extLst>
              <a:ext uri="{FF2B5EF4-FFF2-40B4-BE49-F238E27FC236}">
                <a16:creationId xmlns:a16="http://schemas.microsoft.com/office/drawing/2014/main" id="{2348609B-BFD3-4B98-BAB9-B6F8C829E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" b="11429"/>
          <a:stretch/>
        </p:blipFill>
        <p:spPr bwMode="auto">
          <a:xfrm>
            <a:off x="4166790" y="103508"/>
            <a:ext cx="3858419" cy="154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8359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505E6-9F7B-4794-BEE6-F9294A51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Other classification problems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32F9E-A00E-4381-A7BA-9506F04BE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ImageNet objects dataset</a:t>
            </a:r>
          </a:p>
          <a:p>
            <a:r>
              <a:rPr lang="en-US">
                <a:cs typeface="Calibri"/>
              </a:rPr>
              <a:t>Pneumonia detection from covid-19 patients </a:t>
            </a:r>
            <a:r>
              <a:rPr lang="en-US" err="1">
                <a:cs typeface="Calibri"/>
              </a:rPr>
              <a:t>xray</a:t>
            </a:r>
            <a:r>
              <a:rPr lang="en-US">
                <a:cs typeface="Calibri"/>
              </a:rPr>
              <a:t> images</a:t>
            </a:r>
          </a:p>
          <a:p>
            <a:r>
              <a:rPr lang="en-US">
                <a:cs typeface="Calibri"/>
              </a:rPr>
              <a:t>Plant disease identification from images</a:t>
            </a:r>
          </a:p>
          <a:p>
            <a:r>
              <a:rPr lang="en-US">
                <a:cs typeface="Calibri"/>
              </a:rPr>
              <a:t>Product defect detection</a:t>
            </a:r>
          </a:p>
          <a:p>
            <a:r>
              <a:rPr lang="en-US">
                <a:cs typeface="Calibri"/>
              </a:rPr>
              <a:t>Skin cancer detection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1275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16AAF3-1CE5-4770-BFE6-E4B6061C82C3}"/>
              </a:ext>
            </a:extLst>
          </p:cNvPr>
          <p:cNvSpPr/>
          <p:nvPr/>
        </p:nvSpPr>
        <p:spPr>
          <a:xfrm>
            <a:off x="4610100" y="1809750"/>
            <a:ext cx="3019425" cy="30194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400"/>
              <a:t>Black Box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0F972DF-BD0A-4E64-B3E6-ECCDF4611F4E}"/>
              </a:ext>
            </a:extLst>
          </p:cNvPr>
          <p:cNvSpPr/>
          <p:nvPr/>
        </p:nvSpPr>
        <p:spPr>
          <a:xfrm>
            <a:off x="2883559" y="3057525"/>
            <a:ext cx="1499918" cy="742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5CD99BA-F19F-4924-9C96-CC8F3311F02F}"/>
              </a:ext>
            </a:extLst>
          </p:cNvPr>
          <p:cNvSpPr/>
          <p:nvPr/>
        </p:nvSpPr>
        <p:spPr>
          <a:xfrm>
            <a:off x="8017534" y="3057525"/>
            <a:ext cx="1499918" cy="742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9460" name="Picture 4" descr="DIC | SDIC Lab | University of Waterloo">
            <a:extLst>
              <a:ext uri="{FF2B5EF4-FFF2-40B4-BE49-F238E27FC236}">
                <a16:creationId xmlns:a16="http://schemas.microsoft.com/office/drawing/2014/main" id="{3242E2A6-3D1C-4D21-9362-79B537992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9" t="22592" r="29498" b="29805"/>
          <a:stretch/>
        </p:blipFill>
        <p:spPr bwMode="auto">
          <a:xfrm>
            <a:off x="695606" y="2638010"/>
            <a:ext cx="1799944" cy="158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842008-BACC-44C2-85A9-36D4A19B419A}"/>
              </a:ext>
            </a:extLst>
          </p:cNvPr>
          <p:cNvSpPr txBox="1"/>
          <p:nvPr/>
        </p:nvSpPr>
        <p:spPr>
          <a:xfrm>
            <a:off x="9517452" y="2890391"/>
            <a:ext cx="2235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/>
              <a:t>0</a:t>
            </a:r>
          </a:p>
          <a:p>
            <a:pPr algn="ctr"/>
            <a:r>
              <a:rPr lang="en-MY" sz="320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22A309-D524-44C8-B243-474E42409372}"/>
              </a:ext>
            </a:extLst>
          </p:cNvPr>
          <p:cNvSpPr txBox="1"/>
          <p:nvPr/>
        </p:nvSpPr>
        <p:spPr>
          <a:xfrm>
            <a:off x="816634" y="582097"/>
            <a:ext cx="2066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/>
              <a:t>Numbers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B67E7-AEA2-4055-A26C-BAF68D77C2BC}"/>
              </a:ext>
            </a:extLst>
          </p:cNvPr>
          <p:cNvSpPr txBox="1"/>
          <p:nvPr/>
        </p:nvSpPr>
        <p:spPr>
          <a:xfrm>
            <a:off x="9517452" y="582096"/>
            <a:ext cx="2235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/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2443939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ow to make data points visible in a line chart? - Stack Overflow">
            <a:extLst>
              <a:ext uri="{FF2B5EF4-FFF2-40B4-BE49-F238E27FC236}">
                <a16:creationId xmlns:a16="http://schemas.microsoft.com/office/drawing/2014/main" id="{50EF5C78-DA86-43A1-879F-2DEF0DA29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9" r="29027" b="27912"/>
          <a:stretch/>
        </p:blipFill>
        <p:spPr bwMode="auto">
          <a:xfrm>
            <a:off x="105045" y="2489200"/>
            <a:ext cx="2590546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16AAF3-1CE5-4770-BFE6-E4B6061C82C3}"/>
              </a:ext>
            </a:extLst>
          </p:cNvPr>
          <p:cNvSpPr/>
          <p:nvPr/>
        </p:nvSpPr>
        <p:spPr>
          <a:xfrm>
            <a:off x="4610100" y="1809750"/>
            <a:ext cx="3019425" cy="30194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400"/>
              <a:t>Black Box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0F972DF-BD0A-4E64-B3E6-ECCDF4611F4E}"/>
              </a:ext>
            </a:extLst>
          </p:cNvPr>
          <p:cNvSpPr/>
          <p:nvPr/>
        </p:nvSpPr>
        <p:spPr>
          <a:xfrm>
            <a:off x="2883559" y="3057525"/>
            <a:ext cx="1499918" cy="742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5CD99BA-F19F-4924-9C96-CC8F3311F02F}"/>
              </a:ext>
            </a:extLst>
          </p:cNvPr>
          <p:cNvSpPr/>
          <p:nvPr/>
        </p:nvSpPr>
        <p:spPr>
          <a:xfrm>
            <a:off x="8017534" y="3057525"/>
            <a:ext cx="1499918" cy="742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1508" name="Picture 4" descr="Google Charts API: Always show the Data Point Values in Graph ...">
            <a:extLst>
              <a:ext uri="{FF2B5EF4-FFF2-40B4-BE49-F238E27FC236}">
                <a16:creationId xmlns:a16="http://schemas.microsoft.com/office/drawing/2014/main" id="{2CF213BA-9487-4EAE-9A13-7C1E847AD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8" r="13808" b="30795"/>
          <a:stretch/>
        </p:blipFill>
        <p:spPr bwMode="auto">
          <a:xfrm>
            <a:off x="9544034" y="2544763"/>
            <a:ext cx="2542921" cy="159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1060E2-FE43-4B5B-B64D-FD5068339BD5}"/>
              </a:ext>
            </a:extLst>
          </p:cNvPr>
          <p:cNvSpPr txBox="1"/>
          <p:nvPr/>
        </p:nvSpPr>
        <p:spPr>
          <a:xfrm>
            <a:off x="816634" y="582097"/>
            <a:ext cx="2066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/>
              <a:t>Numbers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26664-1792-443E-8546-234D91242A31}"/>
              </a:ext>
            </a:extLst>
          </p:cNvPr>
          <p:cNvSpPr txBox="1"/>
          <p:nvPr/>
        </p:nvSpPr>
        <p:spPr>
          <a:xfrm>
            <a:off x="9517452" y="582096"/>
            <a:ext cx="2235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/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2844412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16AAF3-1CE5-4770-BFE6-E4B6061C82C3}"/>
              </a:ext>
            </a:extLst>
          </p:cNvPr>
          <p:cNvSpPr/>
          <p:nvPr/>
        </p:nvSpPr>
        <p:spPr>
          <a:xfrm>
            <a:off x="4610100" y="1809750"/>
            <a:ext cx="3019425" cy="30194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400"/>
              <a:t>Black Box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0F972DF-BD0A-4E64-B3E6-ECCDF4611F4E}"/>
              </a:ext>
            </a:extLst>
          </p:cNvPr>
          <p:cNvSpPr/>
          <p:nvPr/>
        </p:nvSpPr>
        <p:spPr>
          <a:xfrm>
            <a:off x="2883559" y="3057525"/>
            <a:ext cx="1499918" cy="742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5CD99BA-F19F-4924-9C96-CC8F3311F02F}"/>
              </a:ext>
            </a:extLst>
          </p:cNvPr>
          <p:cNvSpPr/>
          <p:nvPr/>
        </p:nvSpPr>
        <p:spPr>
          <a:xfrm>
            <a:off x="8017534" y="3057525"/>
            <a:ext cx="1499918" cy="742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060E2-FE43-4B5B-B64D-FD5068339BD5}"/>
              </a:ext>
            </a:extLst>
          </p:cNvPr>
          <p:cNvSpPr txBox="1"/>
          <p:nvPr/>
        </p:nvSpPr>
        <p:spPr>
          <a:xfrm>
            <a:off x="816634" y="582097"/>
            <a:ext cx="2066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/>
              <a:t>Numbers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26664-1792-443E-8546-234D91242A31}"/>
              </a:ext>
            </a:extLst>
          </p:cNvPr>
          <p:cNvSpPr txBox="1"/>
          <p:nvPr/>
        </p:nvSpPr>
        <p:spPr>
          <a:xfrm>
            <a:off x="9517452" y="582096"/>
            <a:ext cx="2235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/>
              <a:t>Numbers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0492C-AA98-42C2-A380-91E7035A2B99}"/>
              </a:ext>
            </a:extLst>
          </p:cNvPr>
          <p:cNvSpPr txBox="1"/>
          <p:nvPr/>
        </p:nvSpPr>
        <p:spPr>
          <a:xfrm>
            <a:off x="590011" y="2397948"/>
            <a:ext cx="20669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/>
              <a:t>Deep learning for humans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6467D7-85D5-4A75-9B25-6A68A06EDFD8}"/>
              </a:ext>
            </a:extLst>
          </p:cNvPr>
          <p:cNvSpPr txBox="1"/>
          <p:nvPr/>
        </p:nvSpPr>
        <p:spPr>
          <a:xfrm>
            <a:off x="9686386" y="2890390"/>
            <a:ext cx="2066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인간을위한 딥 러닝</a:t>
            </a:r>
            <a:endParaRPr lang="en-MY" sz="3200"/>
          </a:p>
        </p:txBody>
      </p:sp>
    </p:spTree>
    <p:extLst>
      <p:ext uri="{BB962C8B-B14F-4D97-AF65-F5344CB8AC3E}">
        <p14:creationId xmlns:p14="http://schemas.microsoft.com/office/powerpoint/2010/main" val="3058360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16AAF3-1CE5-4770-BFE6-E4B6061C82C3}"/>
              </a:ext>
            </a:extLst>
          </p:cNvPr>
          <p:cNvSpPr/>
          <p:nvPr/>
        </p:nvSpPr>
        <p:spPr>
          <a:xfrm>
            <a:off x="4610100" y="1809750"/>
            <a:ext cx="3019425" cy="30194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400"/>
              <a:t>Black Box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0F972DF-BD0A-4E64-B3E6-ECCDF4611F4E}"/>
              </a:ext>
            </a:extLst>
          </p:cNvPr>
          <p:cNvSpPr/>
          <p:nvPr/>
        </p:nvSpPr>
        <p:spPr>
          <a:xfrm>
            <a:off x="2883559" y="3057525"/>
            <a:ext cx="1499918" cy="742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5CD99BA-F19F-4924-9C96-CC8F3311F02F}"/>
              </a:ext>
            </a:extLst>
          </p:cNvPr>
          <p:cNvSpPr/>
          <p:nvPr/>
        </p:nvSpPr>
        <p:spPr>
          <a:xfrm>
            <a:off x="8017534" y="3057525"/>
            <a:ext cx="1499918" cy="742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060E2-FE43-4B5B-B64D-FD5068339BD5}"/>
              </a:ext>
            </a:extLst>
          </p:cNvPr>
          <p:cNvSpPr txBox="1"/>
          <p:nvPr/>
        </p:nvSpPr>
        <p:spPr>
          <a:xfrm>
            <a:off x="816634" y="582097"/>
            <a:ext cx="2066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/>
              <a:t>Numbers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26664-1792-443E-8546-234D91242A31}"/>
              </a:ext>
            </a:extLst>
          </p:cNvPr>
          <p:cNvSpPr txBox="1"/>
          <p:nvPr/>
        </p:nvSpPr>
        <p:spPr>
          <a:xfrm>
            <a:off x="9517452" y="582096"/>
            <a:ext cx="2235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200"/>
              <a:t>Numbers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6467D7-85D5-4A75-9B25-6A68A06EDFD8}"/>
              </a:ext>
            </a:extLst>
          </p:cNvPr>
          <p:cNvSpPr txBox="1"/>
          <p:nvPr/>
        </p:nvSpPr>
        <p:spPr>
          <a:xfrm>
            <a:off x="9686386" y="2890390"/>
            <a:ext cx="2066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/>
              <a:t>인간을위한 딥 러닝</a:t>
            </a:r>
            <a:endParaRPr lang="en-MY" sz="3200"/>
          </a:p>
        </p:txBody>
      </p:sp>
      <p:pic>
        <p:nvPicPr>
          <p:cNvPr id="10" name="Picture 2" descr="The Beatles, Can't Buy Me Love Sound Wave Print | Pre-Made Sound ...">
            <a:extLst>
              <a:ext uri="{FF2B5EF4-FFF2-40B4-BE49-F238E27FC236}">
                <a16:creationId xmlns:a16="http://schemas.microsoft.com/office/drawing/2014/main" id="{15D36A1E-EB26-48EB-B3A2-2E6C7383C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3" b="17631"/>
          <a:stretch/>
        </p:blipFill>
        <p:spPr bwMode="auto">
          <a:xfrm>
            <a:off x="378964" y="2830962"/>
            <a:ext cx="2420128" cy="119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951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Deep Learning for Humans</vt:lpstr>
      <vt:lpstr>What</vt:lpstr>
      <vt:lpstr>How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MLP</vt:lpstr>
      <vt:lpstr>CNN</vt:lpstr>
      <vt:lpstr>Learning with Backpropagation</vt:lpstr>
      <vt:lpstr>Typical DL workflow</vt:lpstr>
      <vt:lpstr>Jupyter Notebook</vt:lpstr>
      <vt:lpstr>Module 1: MNIST</vt:lpstr>
      <vt:lpstr>MNIST</vt:lpstr>
      <vt:lpstr>One hot encoding</vt:lpstr>
      <vt:lpstr>MLP</vt:lpstr>
      <vt:lpstr>MLP: 97.0 ++ %</vt:lpstr>
      <vt:lpstr>Hyperparameters</vt:lpstr>
      <vt:lpstr>CNN: 98.0 ++ %</vt:lpstr>
      <vt:lpstr>CNN Lenet: 99.0 ++ % </vt:lpstr>
      <vt:lpstr>CNN</vt:lpstr>
      <vt:lpstr>Convolution Operation</vt:lpstr>
      <vt:lpstr>Max Pooling Operation</vt:lpstr>
      <vt:lpstr>Feature maps learned from data</vt:lpstr>
      <vt:lpstr>PowerPoint Presentation</vt:lpstr>
      <vt:lpstr>Activation Function</vt:lpstr>
      <vt:lpstr>Non-linear curve with activation function</vt:lpstr>
      <vt:lpstr>Typical DL workflow</vt:lpstr>
      <vt:lpstr>PowerPoint Presentation</vt:lpstr>
      <vt:lpstr>Module 2: FaceNet</vt:lpstr>
      <vt:lpstr>Dataset</vt:lpstr>
      <vt:lpstr>Instructions</vt:lpstr>
      <vt:lpstr>Overfitting</vt:lpstr>
      <vt:lpstr>Learning curve</vt:lpstr>
      <vt:lpstr>Overfitting</vt:lpstr>
      <vt:lpstr>Signs of overfitting</vt:lpstr>
      <vt:lpstr>Data Augmentation</vt:lpstr>
      <vt:lpstr>Data Augmentation</vt:lpstr>
      <vt:lpstr>Data Augmentation</vt:lpstr>
      <vt:lpstr>Dropout Regularization</vt:lpstr>
      <vt:lpstr>PowerPoint Presentation</vt:lpstr>
      <vt:lpstr>Module 3: Cats and Dogs</vt:lpstr>
      <vt:lpstr>Instructions</vt:lpstr>
      <vt:lpstr>Transfer Learning</vt:lpstr>
      <vt:lpstr>PowerPoint Presentation</vt:lpstr>
      <vt:lpstr>PowerPoint Presentation</vt:lpstr>
      <vt:lpstr>Transfer learning model</vt:lpstr>
      <vt:lpstr>PowerPoint Presentation</vt:lpstr>
      <vt:lpstr>Other classification 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Humans</dc:title>
  <dc:creator>Dickson Neoh Tze How</dc:creator>
  <cp:revision>9</cp:revision>
  <dcterms:created xsi:type="dcterms:W3CDTF">2020-08-19T03:50:56Z</dcterms:created>
  <dcterms:modified xsi:type="dcterms:W3CDTF">2020-08-24T13:12:59Z</dcterms:modified>
</cp:coreProperties>
</file>